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5"/>
  </p:notesMasterIdLst>
  <p:sldIdLst>
    <p:sldId id="285" r:id="rId6"/>
    <p:sldId id="273" r:id="rId7"/>
    <p:sldId id="293" r:id="rId8"/>
    <p:sldId id="292" r:id="rId9"/>
    <p:sldId id="276" r:id="rId10"/>
    <p:sldId id="272" r:id="rId11"/>
    <p:sldId id="291" r:id="rId12"/>
    <p:sldId id="290" r:id="rId13"/>
    <p:sldId id="313" r:id="rId14"/>
    <p:sldId id="314" r:id="rId15"/>
    <p:sldId id="315" r:id="rId16"/>
    <p:sldId id="278" r:id="rId17"/>
    <p:sldId id="305" r:id="rId18"/>
    <p:sldId id="304" r:id="rId19"/>
    <p:sldId id="303" r:id="rId20"/>
    <p:sldId id="299" r:id="rId21"/>
    <p:sldId id="307" r:id="rId22"/>
    <p:sldId id="308" r:id="rId23"/>
    <p:sldId id="312" r:id="rId2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007B54-956F-498D-8426-3469761F7A8F}" v="10" dt="2022-03-28T10:09:19.1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jn Weijermars" userId="2933e1d2-70ff-47b3-ad61-d61e32fda646" providerId="ADAL" clId="{0F007B54-956F-498D-8426-3469761F7A8F}"/>
    <pc:docChg chg="custSel delSld modSld">
      <pc:chgData name="Stijn Weijermars" userId="2933e1d2-70ff-47b3-ad61-d61e32fda646" providerId="ADAL" clId="{0F007B54-956F-498D-8426-3469761F7A8F}" dt="2022-03-28T10:22:58.480" v="101"/>
      <pc:docMkLst>
        <pc:docMk/>
      </pc:docMkLst>
      <pc:sldChg chg="del">
        <pc:chgData name="Stijn Weijermars" userId="2933e1d2-70ff-47b3-ad61-d61e32fda646" providerId="ADAL" clId="{0F007B54-956F-498D-8426-3469761F7A8F}" dt="2022-03-28T09:23:04.702" v="0" actId="2696"/>
        <pc:sldMkLst>
          <pc:docMk/>
          <pc:sldMk cId="878804985" sldId="270"/>
        </pc:sldMkLst>
      </pc:sldChg>
      <pc:sldChg chg="del">
        <pc:chgData name="Stijn Weijermars" userId="2933e1d2-70ff-47b3-ad61-d61e32fda646" providerId="ADAL" clId="{0F007B54-956F-498D-8426-3469761F7A8F}" dt="2022-03-28T09:23:04.702" v="0" actId="2696"/>
        <pc:sldMkLst>
          <pc:docMk/>
          <pc:sldMk cId="3312918049" sldId="275"/>
        </pc:sldMkLst>
      </pc:sldChg>
      <pc:sldChg chg="del">
        <pc:chgData name="Stijn Weijermars" userId="2933e1d2-70ff-47b3-ad61-d61e32fda646" providerId="ADAL" clId="{0F007B54-956F-498D-8426-3469761F7A8F}" dt="2022-03-28T09:23:04.702" v="0" actId="2696"/>
        <pc:sldMkLst>
          <pc:docMk/>
          <pc:sldMk cId="1030997216" sldId="277"/>
        </pc:sldMkLst>
      </pc:sldChg>
      <pc:sldChg chg="addSp delSp modSp mod">
        <pc:chgData name="Stijn Weijermars" userId="2933e1d2-70ff-47b3-ad61-d61e32fda646" providerId="ADAL" clId="{0F007B54-956F-498D-8426-3469761F7A8F}" dt="2022-03-28T10:09:42.225" v="55" actId="1076"/>
        <pc:sldMkLst>
          <pc:docMk/>
          <pc:sldMk cId="1121083650" sldId="278"/>
        </pc:sldMkLst>
        <pc:spChg chg="add mod">
          <ac:chgData name="Stijn Weijermars" userId="2933e1d2-70ff-47b3-ad61-d61e32fda646" providerId="ADAL" clId="{0F007B54-956F-498D-8426-3469761F7A8F}" dt="2022-03-28T10:08:54.240" v="45" actId="1076"/>
          <ac:spMkLst>
            <pc:docMk/>
            <pc:sldMk cId="1121083650" sldId="278"/>
            <ac:spMk id="5" creationId="{9D38185F-8EB8-4670-B7DE-5701DE5A5EB7}"/>
          </ac:spMkLst>
        </pc:spChg>
        <pc:spChg chg="mod">
          <ac:chgData name="Stijn Weijermars" userId="2933e1d2-70ff-47b3-ad61-d61e32fda646" providerId="ADAL" clId="{0F007B54-956F-498D-8426-3469761F7A8F}" dt="2022-03-28T10:07:36.393" v="34" actId="115"/>
          <ac:spMkLst>
            <pc:docMk/>
            <pc:sldMk cId="1121083650" sldId="278"/>
            <ac:spMk id="7" creationId="{E809C681-F013-4AFB-80A4-32D41E2908EA}"/>
          </ac:spMkLst>
        </pc:spChg>
        <pc:spChg chg="add mod">
          <ac:chgData name="Stijn Weijermars" userId="2933e1d2-70ff-47b3-ad61-d61e32fda646" providerId="ADAL" clId="{0F007B54-956F-498D-8426-3469761F7A8F}" dt="2022-03-28T10:09:42.225" v="55" actId="1076"/>
          <ac:spMkLst>
            <pc:docMk/>
            <pc:sldMk cId="1121083650" sldId="278"/>
            <ac:spMk id="8" creationId="{96051599-121C-4079-860D-DF76CACF2B06}"/>
          </ac:spMkLst>
        </pc:spChg>
        <pc:picChg chg="add del">
          <ac:chgData name="Stijn Weijermars" userId="2933e1d2-70ff-47b3-ad61-d61e32fda646" providerId="ADAL" clId="{0F007B54-956F-498D-8426-3469761F7A8F}" dt="2022-03-28T10:09:26.418" v="52" actId="478"/>
          <ac:picMkLst>
            <pc:docMk/>
            <pc:sldMk cId="1121083650" sldId="278"/>
            <ac:picMk id="2" creationId="{7E3E4BF1-EFC9-45C3-B2AE-339180A8D663}"/>
          </ac:picMkLst>
        </pc:picChg>
        <pc:picChg chg="mod">
          <ac:chgData name="Stijn Weijermars" userId="2933e1d2-70ff-47b3-ad61-d61e32fda646" providerId="ADAL" clId="{0F007B54-956F-498D-8426-3469761F7A8F}" dt="2022-03-28T10:08:50.217" v="44" actId="1076"/>
          <ac:picMkLst>
            <pc:docMk/>
            <pc:sldMk cId="1121083650" sldId="278"/>
            <ac:picMk id="1026" creationId="{C016833C-A2DC-451D-92C8-3409B1E21F3A}"/>
          </ac:picMkLst>
        </pc:picChg>
      </pc:sldChg>
      <pc:sldChg chg="del">
        <pc:chgData name="Stijn Weijermars" userId="2933e1d2-70ff-47b3-ad61-d61e32fda646" providerId="ADAL" clId="{0F007B54-956F-498D-8426-3469761F7A8F}" dt="2022-03-28T10:22:23.260" v="99" actId="47"/>
        <pc:sldMkLst>
          <pc:docMk/>
          <pc:sldMk cId="2640067574" sldId="279"/>
        </pc:sldMkLst>
      </pc:sldChg>
      <pc:sldChg chg="del">
        <pc:chgData name="Stijn Weijermars" userId="2933e1d2-70ff-47b3-ad61-d61e32fda646" providerId="ADAL" clId="{0F007B54-956F-498D-8426-3469761F7A8F}" dt="2022-03-28T10:22:23.260" v="99" actId="47"/>
        <pc:sldMkLst>
          <pc:docMk/>
          <pc:sldMk cId="4183756832" sldId="280"/>
        </pc:sldMkLst>
      </pc:sldChg>
      <pc:sldChg chg="del">
        <pc:chgData name="Stijn Weijermars" userId="2933e1d2-70ff-47b3-ad61-d61e32fda646" providerId="ADAL" clId="{0F007B54-956F-498D-8426-3469761F7A8F}" dt="2022-03-28T09:23:04.702" v="0" actId="2696"/>
        <pc:sldMkLst>
          <pc:docMk/>
          <pc:sldMk cId="806940357" sldId="281"/>
        </pc:sldMkLst>
      </pc:sldChg>
      <pc:sldChg chg="delSp modSp del mod">
        <pc:chgData name="Stijn Weijermars" userId="2933e1d2-70ff-47b3-ad61-d61e32fda646" providerId="ADAL" clId="{0F007B54-956F-498D-8426-3469761F7A8F}" dt="2022-03-28T09:47:42.215" v="25" actId="47"/>
        <pc:sldMkLst>
          <pc:docMk/>
          <pc:sldMk cId="1690491947" sldId="282"/>
        </pc:sldMkLst>
        <pc:spChg chg="del mod">
          <ac:chgData name="Stijn Weijermars" userId="2933e1d2-70ff-47b3-ad61-d61e32fda646" providerId="ADAL" clId="{0F007B54-956F-498D-8426-3469761F7A8F}" dt="2022-03-28T09:46:48.693" v="18"/>
          <ac:spMkLst>
            <pc:docMk/>
            <pc:sldMk cId="1690491947" sldId="282"/>
            <ac:spMk id="4" creationId="{FAF12CC0-B991-41BE-98D0-0C933F600535}"/>
          </ac:spMkLst>
        </pc:spChg>
        <pc:spChg chg="mod">
          <ac:chgData name="Stijn Weijermars" userId="2933e1d2-70ff-47b3-ad61-d61e32fda646" providerId="ADAL" clId="{0F007B54-956F-498D-8426-3469761F7A8F}" dt="2022-03-28T09:47:40.309" v="24" actId="1076"/>
          <ac:spMkLst>
            <pc:docMk/>
            <pc:sldMk cId="1690491947" sldId="282"/>
            <ac:spMk id="6" creationId="{7D642F0C-53AF-4FF7-8890-428056551D67}"/>
          </ac:spMkLst>
        </pc:spChg>
      </pc:sldChg>
      <pc:sldChg chg="modSp mod">
        <pc:chgData name="Stijn Weijermars" userId="2933e1d2-70ff-47b3-ad61-d61e32fda646" providerId="ADAL" clId="{0F007B54-956F-498D-8426-3469761F7A8F}" dt="2022-03-28T10:22:58.480" v="101"/>
        <pc:sldMkLst>
          <pc:docMk/>
          <pc:sldMk cId="3072261096" sldId="285"/>
        </pc:sldMkLst>
        <pc:spChg chg="mod">
          <ac:chgData name="Stijn Weijermars" userId="2933e1d2-70ff-47b3-ad61-d61e32fda646" providerId="ADAL" clId="{0F007B54-956F-498D-8426-3469761F7A8F}" dt="2022-03-28T10:20:38.799" v="88" actId="20577"/>
          <ac:spMkLst>
            <pc:docMk/>
            <pc:sldMk cId="3072261096" sldId="285"/>
            <ac:spMk id="2" creationId="{1EC0E45D-25C0-4F9C-9E97-D4DA7A94D74C}"/>
          </ac:spMkLst>
        </pc:spChg>
        <pc:spChg chg="mod">
          <ac:chgData name="Stijn Weijermars" userId="2933e1d2-70ff-47b3-ad61-d61e32fda646" providerId="ADAL" clId="{0F007B54-956F-498D-8426-3469761F7A8F}" dt="2022-03-28T10:22:58.480" v="101"/>
          <ac:spMkLst>
            <pc:docMk/>
            <pc:sldMk cId="3072261096" sldId="285"/>
            <ac:spMk id="3" creationId="{91B3570B-25BF-4772-B244-298E0B5C110B}"/>
          </ac:spMkLst>
        </pc:spChg>
      </pc:sldChg>
      <pc:sldChg chg="del">
        <pc:chgData name="Stijn Weijermars" userId="2933e1d2-70ff-47b3-ad61-d61e32fda646" providerId="ADAL" clId="{0F007B54-956F-498D-8426-3469761F7A8F}" dt="2022-03-28T09:23:04.702" v="0" actId="2696"/>
        <pc:sldMkLst>
          <pc:docMk/>
          <pc:sldMk cId="1641311339" sldId="289"/>
        </pc:sldMkLst>
      </pc:sldChg>
      <pc:sldChg chg="modSp mod">
        <pc:chgData name="Stijn Weijermars" userId="2933e1d2-70ff-47b3-ad61-d61e32fda646" providerId="ADAL" clId="{0F007B54-956F-498D-8426-3469761F7A8F}" dt="2022-03-28T10:12:19.519" v="64" actId="113"/>
        <pc:sldMkLst>
          <pc:docMk/>
          <pc:sldMk cId="1929488278" sldId="290"/>
        </pc:sldMkLst>
        <pc:spChg chg="mod">
          <ac:chgData name="Stijn Weijermars" userId="2933e1d2-70ff-47b3-ad61-d61e32fda646" providerId="ADAL" clId="{0F007B54-956F-498D-8426-3469761F7A8F}" dt="2022-03-28T10:12:19.519" v="64" actId="113"/>
          <ac:spMkLst>
            <pc:docMk/>
            <pc:sldMk cId="1929488278" sldId="290"/>
            <ac:spMk id="4" creationId="{290FE983-F1A2-48E0-A875-2E0EEAC31868}"/>
          </ac:spMkLst>
        </pc:spChg>
      </pc:sldChg>
      <pc:sldChg chg="delSp mod">
        <pc:chgData name="Stijn Weijermars" userId="2933e1d2-70ff-47b3-ad61-d61e32fda646" providerId="ADAL" clId="{0F007B54-956F-498D-8426-3469761F7A8F}" dt="2022-03-28T09:26:55.304" v="5" actId="478"/>
        <pc:sldMkLst>
          <pc:docMk/>
          <pc:sldMk cId="130622268" sldId="291"/>
        </pc:sldMkLst>
        <pc:spChg chg="del">
          <ac:chgData name="Stijn Weijermars" userId="2933e1d2-70ff-47b3-ad61-d61e32fda646" providerId="ADAL" clId="{0F007B54-956F-498D-8426-3469761F7A8F}" dt="2022-03-28T09:26:55.304" v="5" actId="478"/>
          <ac:spMkLst>
            <pc:docMk/>
            <pc:sldMk cId="130622268" sldId="291"/>
            <ac:spMk id="2" creationId="{C69DDBF1-CCE0-4C8C-BC0B-FA2C612111B8}"/>
          </ac:spMkLst>
        </pc:spChg>
      </pc:sldChg>
      <pc:sldChg chg="modSp mod">
        <pc:chgData name="Stijn Weijermars" userId="2933e1d2-70ff-47b3-ad61-d61e32fda646" providerId="ADAL" clId="{0F007B54-956F-498D-8426-3469761F7A8F}" dt="2022-03-28T10:14:17.890" v="70" actId="113"/>
        <pc:sldMkLst>
          <pc:docMk/>
          <pc:sldMk cId="2547976847" sldId="292"/>
        </pc:sldMkLst>
        <pc:spChg chg="mod">
          <ac:chgData name="Stijn Weijermars" userId="2933e1d2-70ff-47b3-ad61-d61e32fda646" providerId="ADAL" clId="{0F007B54-956F-498D-8426-3469761F7A8F}" dt="2022-03-28T10:14:03.027" v="68" actId="113"/>
          <ac:spMkLst>
            <pc:docMk/>
            <pc:sldMk cId="2547976847" sldId="292"/>
            <ac:spMk id="4" creationId="{FAB99EE4-B5E9-4541-AD60-27A1A6063EEC}"/>
          </ac:spMkLst>
        </pc:spChg>
        <pc:spChg chg="mod">
          <ac:chgData name="Stijn Weijermars" userId="2933e1d2-70ff-47b3-ad61-d61e32fda646" providerId="ADAL" clId="{0F007B54-956F-498D-8426-3469761F7A8F}" dt="2022-03-28T10:14:17.890" v="70" actId="113"/>
          <ac:spMkLst>
            <pc:docMk/>
            <pc:sldMk cId="2547976847" sldId="292"/>
            <ac:spMk id="6" creationId="{54B76CDC-1D17-4739-894E-324A28954799}"/>
          </ac:spMkLst>
        </pc:spChg>
        <pc:spChg chg="mod">
          <ac:chgData name="Stijn Weijermars" userId="2933e1d2-70ff-47b3-ad61-d61e32fda646" providerId="ADAL" clId="{0F007B54-956F-498D-8426-3469761F7A8F}" dt="2022-03-28T10:14:07.785" v="69" actId="113"/>
          <ac:spMkLst>
            <pc:docMk/>
            <pc:sldMk cId="2547976847" sldId="292"/>
            <ac:spMk id="9" creationId="{4234C3D8-2C6F-4214-93C8-4608B89B1098}"/>
          </ac:spMkLst>
        </pc:spChg>
      </pc:sldChg>
      <pc:sldChg chg="delSp modSp del mod">
        <pc:chgData name="Stijn Weijermars" userId="2933e1d2-70ff-47b3-ad61-d61e32fda646" providerId="ADAL" clId="{0F007B54-956F-498D-8426-3469761F7A8F}" dt="2022-03-28T10:10:23.764" v="57" actId="47"/>
        <pc:sldMkLst>
          <pc:docMk/>
          <pc:sldMk cId="3937178947" sldId="297"/>
        </pc:sldMkLst>
        <pc:spChg chg="del mod">
          <ac:chgData name="Stijn Weijermars" userId="2933e1d2-70ff-47b3-ad61-d61e32fda646" providerId="ADAL" clId="{0F007B54-956F-498D-8426-3469761F7A8F}" dt="2022-03-28T09:48:15.466" v="27" actId="478"/>
          <ac:spMkLst>
            <pc:docMk/>
            <pc:sldMk cId="3937178947" sldId="297"/>
            <ac:spMk id="5" creationId="{2363C5B5-CECA-4BE4-AA25-0DE47BF9F0A3}"/>
          </ac:spMkLst>
        </pc:spChg>
        <pc:picChg chg="mod">
          <ac:chgData name="Stijn Weijermars" userId="2933e1d2-70ff-47b3-ad61-d61e32fda646" providerId="ADAL" clId="{0F007B54-956F-498D-8426-3469761F7A8F}" dt="2022-03-28T09:48:19.060" v="28" actId="1076"/>
          <ac:picMkLst>
            <pc:docMk/>
            <pc:sldMk cId="3937178947" sldId="297"/>
            <ac:picMk id="6" creationId="{23A2D762-D38F-48D9-A3FB-56749079F542}"/>
          </ac:picMkLst>
        </pc:picChg>
      </pc:sldChg>
      <pc:sldChg chg="del">
        <pc:chgData name="Stijn Weijermars" userId="2933e1d2-70ff-47b3-ad61-d61e32fda646" providerId="ADAL" clId="{0F007B54-956F-498D-8426-3469761F7A8F}" dt="2022-03-28T10:09:46.919" v="56" actId="47"/>
        <pc:sldMkLst>
          <pc:docMk/>
          <pc:sldMk cId="845842021" sldId="301"/>
        </pc:sldMkLst>
      </pc:sldChg>
      <pc:sldChg chg="addSp modSp mod">
        <pc:chgData name="Stijn Weijermars" userId="2933e1d2-70ff-47b3-ad61-d61e32fda646" providerId="ADAL" clId="{0F007B54-956F-498D-8426-3469761F7A8F}" dt="2022-03-28T09:47:04.509" v="23" actId="14100"/>
        <pc:sldMkLst>
          <pc:docMk/>
          <pc:sldMk cId="1469086119" sldId="303"/>
        </pc:sldMkLst>
        <pc:spChg chg="add mod">
          <ac:chgData name="Stijn Weijermars" userId="2933e1d2-70ff-47b3-ad61-d61e32fda646" providerId="ADAL" clId="{0F007B54-956F-498D-8426-3469761F7A8F}" dt="2022-03-28T09:47:00.890" v="22" actId="14100"/>
          <ac:spMkLst>
            <pc:docMk/>
            <pc:sldMk cId="1469086119" sldId="303"/>
            <ac:spMk id="5" creationId="{107C2CFF-A5E4-44C9-B107-92BBA29E471C}"/>
          </ac:spMkLst>
        </pc:spChg>
        <pc:picChg chg="mod">
          <ac:chgData name="Stijn Weijermars" userId="2933e1d2-70ff-47b3-ad61-d61e32fda646" providerId="ADAL" clId="{0F007B54-956F-498D-8426-3469761F7A8F}" dt="2022-03-28T09:47:04.509" v="23" actId="14100"/>
          <ac:picMkLst>
            <pc:docMk/>
            <pc:sldMk cId="1469086119" sldId="303"/>
            <ac:picMk id="3" creationId="{A82BBF99-FCDE-404B-AFD8-B36E4BE1F393}"/>
          </ac:picMkLst>
        </pc:picChg>
      </pc:sldChg>
      <pc:sldChg chg="addSp modSp mod delDesignElem">
        <pc:chgData name="Stijn Weijermars" userId="2933e1d2-70ff-47b3-ad61-d61e32fda646" providerId="ADAL" clId="{0F007B54-956F-498D-8426-3469761F7A8F}" dt="2022-03-28T09:54:40.679" v="31" actId="20577"/>
        <pc:sldMkLst>
          <pc:docMk/>
          <pc:sldMk cId="1661602541" sldId="304"/>
        </pc:sldMkLst>
        <pc:spChg chg="add mod">
          <ac:chgData name="Stijn Weijermars" userId="2933e1d2-70ff-47b3-ad61-d61e32fda646" providerId="ADAL" clId="{0F007B54-956F-498D-8426-3469761F7A8F}" dt="2022-03-28T09:54:40.679" v="31" actId="20577"/>
          <ac:spMkLst>
            <pc:docMk/>
            <pc:sldMk cId="1661602541" sldId="304"/>
            <ac:spMk id="2" creationId="{B92641C0-CBE7-42B9-B404-779E0D28CEEE}"/>
          </ac:spMkLst>
        </pc:spChg>
      </pc:sldChg>
      <pc:sldChg chg="modSp del mod">
        <pc:chgData name="Stijn Weijermars" userId="2933e1d2-70ff-47b3-ad61-d61e32fda646" providerId="ADAL" clId="{0F007B54-956F-498D-8426-3469761F7A8F}" dt="2022-03-28T10:19:28.652" v="71" actId="2696"/>
        <pc:sldMkLst>
          <pc:docMk/>
          <pc:sldMk cId="2475325001" sldId="306"/>
        </pc:sldMkLst>
        <pc:spChg chg="mod">
          <ac:chgData name="Stijn Weijermars" userId="2933e1d2-70ff-47b3-ad61-d61e32fda646" providerId="ADAL" clId="{0F007B54-956F-498D-8426-3469761F7A8F}" dt="2022-03-28T09:39:16.577" v="11" actId="20577"/>
          <ac:spMkLst>
            <pc:docMk/>
            <pc:sldMk cId="2475325001" sldId="306"/>
            <ac:spMk id="6" creationId="{189BDF2D-7D57-4611-B082-71392AA08F2D}"/>
          </ac:spMkLst>
        </pc:spChg>
        <pc:picChg chg="mod">
          <ac:chgData name="Stijn Weijermars" userId="2933e1d2-70ff-47b3-ad61-d61e32fda646" providerId="ADAL" clId="{0F007B54-956F-498D-8426-3469761F7A8F}" dt="2022-03-28T09:38:55.566" v="9" actId="1076"/>
          <ac:picMkLst>
            <pc:docMk/>
            <pc:sldMk cId="2475325001" sldId="306"/>
            <ac:picMk id="6146" creationId="{D226C452-A875-4DB1-A5BD-5CF7F5A904E3}"/>
          </ac:picMkLst>
        </pc:picChg>
      </pc:sldChg>
      <pc:sldChg chg="del">
        <pc:chgData name="Stijn Weijermars" userId="2933e1d2-70ff-47b3-ad61-d61e32fda646" providerId="ADAL" clId="{0F007B54-956F-498D-8426-3469761F7A8F}" dt="2022-03-28T09:30:56.131" v="6" actId="2696"/>
        <pc:sldMkLst>
          <pc:docMk/>
          <pc:sldMk cId="163574734" sldId="309"/>
        </pc:sldMkLst>
      </pc:sldChg>
      <pc:sldChg chg="del">
        <pc:chgData name="Stijn Weijermars" userId="2933e1d2-70ff-47b3-ad61-d61e32fda646" providerId="ADAL" clId="{0F007B54-956F-498D-8426-3469761F7A8F}" dt="2022-03-28T09:36:24.631" v="8" actId="47"/>
        <pc:sldMkLst>
          <pc:docMk/>
          <pc:sldMk cId="120835894" sldId="310"/>
        </pc:sldMkLst>
      </pc:sldChg>
      <pc:sldChg chg="del">
        <pc:chgData name="Stijn Weijermars" userId="2933e1d2-70ff-47b3-ad61-d61e32fda646" providerId="ADAL" clId="{0F007B54-956F-498D-8426-3469761F7A8F}" dt="2022-03-28T09:44:07.699" v="12" actId="47"/>
        <pc:sldMkLst>
          <pc:docMk/>
          <pc:sldMk cId="1966368576" sldId="311"/>
        </pc:sldMkLst>
      </pc:sldChg>
      <pc:sldChg chg="modSp mod">
        <pc:chgData name="Stijn Weijermars" userId="2933e1d2-70ff-47b3-ad61-d61e32fda646" providerId="ADAL" clId="{0F007B54-956F-498D-8426-3469761F7A8F}" dt="2022-03-28T10:13:07.417" v="66" actId="113"/>
        <pc:sldMkLst>
          <pc:docMk/>
          <pc:sldMk cId="2866440855" sldId="313"/>
        </pc:sldMkLst>
        <pc:spChg chg="mod">
          <ac:chgData name="Stijn Weijermars" userId="2933e1d2-70ff-47b3-ad61-d61e32fda646" providerId="ADAL" clId="{0F007B54-956F-498D-8426-3469761F7A8F}" dt="2022-03-28T10:12:46.810" v="65" actId="113"/>
          <ac:spMkLst>
            <pc:docMk/>
            <pc:sldMk cId="2866440855" sldId="313"/>
            <ac:spMk id="3" creationId="{0E517C1F-5590-4E51-AA5D-6ABD11FDE018}"/>
          </ac:spMkLst>
        </pc:spChg>
        <pc:spChg chg="mod">
          <ac:chgData name="Stijn Weijermars" userId="2933e1d2-70ff-47b3-ad61-d61e32fda646" providerId="ADAL" clId="{0F007B54-956F-498D-8426-3469761F7A8F}" dt="2022-03-28T10:13:07.417" v="66" actId="113"/>
          <ac:spMkLst>
            <pc:docMk/>
            <pc:sldMk cId="2866440855" sldId="313"/>
            <ac:spMk id="5" creationId="{4EB81ECF-BD61-409C-B9F6-0B6656BD5A2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706560-FAAD-4FE1-93C5-7595DAD143E2}" type="datetimeFigureOut">
              <a:rPr lang="nl-NL" smtClean="0"/>
              <a:t>28-3-2022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0059B7-823E-4E3C-BE7A-AEC5AC99D715}" type="slidenum">
              <a:rPr lang="nl-NL" smtClean="0"/>
              <a:t>‹nr.›</a:t>
            </a:fld>
            <a:endParaRPr lang="nl-NL"/>
          </a:p>
        </p:txBody>
      </p:sp>
    </p:spTree>
    <p:extLst>
      <p:ext uri="{BB962C8B-B14F-4D97-AF65-F5344CB8AC3E}">
        <p14:creationId xmlns:p14="http://schemas.microsoft.com/office/powerpoint/2010/main" val="3659349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901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buFont typeface="+mj-lt"/>
              <a:buAutoNum type="arabicPeriod"/>
            </a:pPr>
            <a:r>
              <a:rPr lang="nl-NL" b="0" i="0" dirty="0">
                <a:solidFill>
                  <a:srgbClr val="212121"/>
                </a:solidFill>
                <a:effectLst/>
                <a:latin typeface="Helvetica Neue"/>
              </a:rPr>
              <a:t>Taakrollen</a:t>
            </a:r>
          </a:p>
          <a:p>
            <a:pPr algn="l">
              <a:buFont typeface="+mj-lt"/>
              <a:buAutoNum type="arabicPeriod"/>
            </a:pPr>
            <a:r>
              <a:rPr lang="nl-NL" b="0" i="0" dirty="0">
                <a:solidFill>
                  <a:srgbClr val="212121"/>
                </a:solidFill>
                <a:effectLst/>
                <a:latin typeface="Helvetica Neue"/>
              </a:rPr>
              <a:t>Persoonlijke en / of Sociale rollen</a:t>
            </a:r>
          </a:p>
          <a:p>
            <a:pPr algn="l">
              <a:buFont typeface="+mj-lt"/>
              <a:buAutoNum type="arabicPeriod"/>
            </a:pPr>
            <a:r>
              <a:rPr lang="nl-NL" b="0" i="0" dirty="0">
                <a:solidFill>
                  <a:srgbClr val="212121"/>
                </a:solidFill>
                <a:effectLst/>
                <a:latin typeface="Helvetica Neue"/>
              </a:rPr>
              <a:t>Disfunctionele en / of Individualistische rollen</a:t>
            </a:r>
          </a:p>
          <a:p>
            <a:pPr marL="342900" lvl="0" indent="-342900">
              <a:lnSpc>
                <a:spcPct val="107000"/>
              </a:lnSpc>
              <a:buFont typeface="Courier New" panose="02070309020205020404" pitchFamily="49" charset="0"/>
              <a:buChar char="o"/>
            </a:pPr>
            <a:r>
              <a:rPr lang="nl-NL" sz="1200" dirty="0">
                <a:effectLst/>
                <a:latin typeface="Calibri" panose="020F050202020403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5846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dirty="0">
                <a:solidFill>
                  <a:srgbClr val="333333"/>
                </a:solidFill>
                <a:effectLst/>
                <a:latin typeface="-apple-system"/>
              </a:rPr>
              <a:t>Er zijn drie traditionele leiderschapsstijlen: democratisch, autocratisch en laissez-faire. Democratische leiders hechten waarde aan de inbreng van degenen aan wie zij leiding geven; autocratische leiders nemen beslissingen zonder hun teamleden te raadplegen; en Laissez faire (of afzijdige) managers laten hun ondergeschikten doen wat natuurlijk aanvoelt in een bepaalde situatie, met weinig of geen aanwijzingen van henzelf.</a:t>
            </a:r>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5887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Niet om voor te lezen, puur ter info!!!!</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43543-B225-4308-BAB0-1C576AA84EBB}"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8353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143543-B225-4308-BAB0-1C576AA84EBB}"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6941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dirty="0">
                <a:solidFill>
                  <a:srgbClr val="58585A"/>
                </a:solidFill>
                <a:effectLst/>
                <a:latin typeface="Myriad Pro"/>
              </a:rPr>
              <a:t>Volgens </a:t>
            </a:r>
            <a:r>
              <a:rPr lang="nl-NL" b="0" i="0" dirty="0" err="1">
                <a:solidFill>
                  <a:srgbClr val="58585A"/>
                </a:solidFill>
                <a:effectLst/>
                <a:latin typeface="Myriad Pro"/>
              </a:rPr>
              <a:t>Hersey</a:t>
            </a:r>
            <a:r>
              <a:rPr lang="nl-NL" b="0" i="0" dirty="0">
                <a:solidFill>
                  <a:srgbClr val="58585A"/>
                </a:solidFill>
                <a:effectLst/>
                <a:latin typeface="Myriad Pro"/>
              </a:rPr>
              <a:t> en Blanchard laten leidinggevenden 2 soorten gedrag zien: sturend en ondersteunend gedrag. De mate waarin ze dat doen, bepaalt hun leiderschapsstijl. </a:t>
            </a:r>
            <a:r>
              <a:rPr lang="nl-NL" b="0" i="0" dirty="0" err="1">
                <a:solidFill>
                  <a:srgbClr val="58585A"/>
                </a:solidFill>
                <a:effectLst/>
                <a:latin typeface="Myriad Pro"/>
              </a:rPr>
              <a:t>Hersey</a:t>
            </a:r>
            <a:r>
              <a:rPr lang="nl-NL" b="0" i="0" dirty="0">
                <a:solidFill>
                  <a:srgbClr val="58585A"/>
                </a:solidFill>
                <a:effectLst/>
                <a:latin typeface="Myriad Pro"/>
              </a:rPr>
              <a:t> en Blanchard onderscheiden 4 stijlen, die we onder verschillende benamingen tegenkomen.</a:t>
            </a:r>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6801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Hou vol, blijf trots, zorg goed voor de eerste groepsleden en dans!</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6772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mapje week 6 zit een vragenlijst om individueel in te vullen om erachter te komen waar je zit in de roos van </a:t>
            </a:r>
            <a:r>
              <a:rPr lang="nl-NL" dirty="0" err="1"/>
              <a:t>leary</a:t>
            </a:r>
            <a:r>
              <a:rPr lang="nl-NL" dirty="0"/>
              <a:t>. </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9375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5AF020-C6D6-44E8-8821-5C2122643FF4}"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3911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EC4E3C-CD69-41B2-9DA9-289EB963A3B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2420B45-0412-4114-821D-222C086115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61559A0-BEA9-4DFE-BEA3-60135E2DFD1C}"/>
              </a:ext>
            </a:extLst>
          </p:cNvPr>
          <p:cNvSpPr>
            <a:spLocks noGrp="1"/>
          </p:cNvSpPr>
          <p:nvPr>
            <p:ph type="dt" sz="half" idx="10"/>
          </p:nvPr>
        </p:nvSpPr>
        <p:spPr/>
        <p:txBody>
          <a:bodyPr/>
          <a:lstStyle/>
          <a:p>
            <a:fld id="{8BB0AF65-29CD-4004-AEDA-ACE86A82AD3B}" type="datetimeFigureOut">
              <a:rPr lang="nl-NL" smtClean="0"/>
              <a:t>28-3-2022</a:t>
            </a:fld>
            <a:endParaRPr lang="nl-NL"/>
          </a:p>
        </p:txBody>
      </p:sp>
      <p:sp>
        <p:nvSpPr>
          <p:cNvPr id="5" name="Tijdelijke aanduiding voor voettekst 4">
            <a:extLst>
              <a:ext uri="{FF2B5EF4-FFF2-40B4-BE49-F238E27FC236}">
                <a16:creationId xmlns:a16="http://schemas.microsoft.com/office/drawing/2014/main" id="{EDDA622B-05AA-4F34-87AD-A3BC3E244EA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7B8053B-BA6E-4C83-A499-F3580B2A1CA5}"/>
              </a:ext>
            </a:extLst>
          </p:cNvPr>
          <p:cNvSpPr>
            <a:spLocks noGrp="1"/>
          </p:cNvSpPr>
          <p:nvPr>
            <p:ph type="sldNum" sz="quarter" idx="12"/>
          </p:nvPr>
        </p:nvSpPr>
        <p:spPr/>
        <p:txBody>
          <a:bodyPr/>
          <a:lstStyle/>
          <a:p>
            <a:fld id="{3B1B66CD-8A64-4564-B1EE-0341D7C27008}" type="slidenum">
              <a:rPr lang="nl-NL" smtClean="0"/>
              <a:t>‹nr.›</a:t>
            </a:fld>
            <a:endParaRPr lang="nl-NL"/>
          </a:p>
        </p:txBody>
      </p:sp>
    </p:spTree>
    <p:extLst>
      <p:ext uri="{BB962C8B-B14F-4D97-AF65-F5344CB8AC3E}">
        <p14:creationId xmlns:p14="http://schemas.microsoft.com/office/powerpoint/2010/main" val="1968317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EA1D03-FDAF-41D4-9C9C-606E8C0603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1A52F95D-1BE1-4398-A52B-D34B7F1B8EE0}"/>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082F375-31EC-4F3D-A736-28A8B470474D}"/>
              </a:ext>
            </a:extLst>
          </p:cNvPr>
          <p:cNvSpPr>
            <a:spLocks noGrp="1"/>
          </p:cNvSpPr>
          <p:nvPr>
            <p:ph type="dt" sz="half" idx="10"/>
          </p:nvPr>
        </p:nvSpPr>
        <p:spPr/>
        <p:txBody>
          <a:bodyPr/>
          <a:lstStyle/>
          <a:p>
            <a:fld id="{8BB0AF65-29CD-4004-AEDA-ACE86A82AD3B}" type="datetimeFigureOut">
              <a:rPr lang="nl-NL" smtClean="0"/>
              <a:t>28-3-2022</a:t>
            </a:fld>
            <a:endParaRPr lang="nl-NL"/>
          </a:p>
        </p:txBody>
      </p:sp>
      <p:sp>
        <p:nvSpPr>
          <p:cNvPr id="5" name="Tijdelijke aanduiding voor voettekst 4">
            <a:extLst>
              <a:ext uri="{FF2B5EF4-FFF2-40B4-BE49-F238E27FC236}">
                <a16:creationId xmlns:a16="http://schemas.microsoft.com/office/drawing/2014/main" id="{8024ADCC-5EEB-4A0E-818D-3D0BF1FE7A2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C585455-252B-4A13-9187-584C23AA539C}"/>
              </a:ext>
            </a:extLst>
          </p:cNvPr>
          <p:cNvSpPr>
            <a:spLocks noGrp="1"/>
          </p:cNvSpPr>
          <p:nvPr>
            <p:ph type="sldNum" sz="quarter" idx="12"/>
          </p:nvPr>
        </p:nvSpPr>
        <p:spPr/>
        <p:txBody>
          <a:bodyPr/>
          <a:lstStyle/>
          <a:p>
            <a:fld id="{3B1B66CD-8A64-4564-B1EE-0341D7C27008}" type="slidenum">
              <a:rPr lang="nl-NL" smtClean="0"/>
              <a:t>‹nr.›</a:t>
            </a:fld>
            <a:endParaRPr lang="nl-NL"/>
          </a:p>
        </p:txBody>
      </p:sp>
    </p:spTree>
    <p:extLst>
      <p:ext uri="{BB962C8B-B14F-4D97-AF65-F5344CB8AC3E}">
        <p14:creationId xmlns:p14="http://schemas.microsoft.com/office/powerpoint/2010/main" val="865793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A2588D2-1B12-496C-9EF6-8ED9EDC63DA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A8500DA-22A0-4B88-BBDC-4F122B3227A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47022E-7798-49C8-8531-0C95278601E4}"/>
              </a:ext>
            </a:extLst>
          </p:cNvPr>
          <p:cNvSpPr>
            <a:spLocks noGrp="1"/>
          </p:cNvSpPr>
          <p:nvPr>
            <p:ph type="dt" sz="half" idx="10"/>
          </p:nvPr>
        </p:nvSpPr>
        <p:spPr/>
        <p:txBody>
          <a:bodyPr/>
          <a:lstStyle/>
          <a:p>
            <a:fld id="{8BB0AF65-29CD-4004-AEDA-ACE86A82AD3B}" type="datetimeFigureOut">
              <a:rPr lang="nl-NL" smtClean="0"/>
              <a:t>28-3-2022</a:t>
            </a:fld>
            <a:endParaRPr lang="nl-NL"/>
          </a:p>
        </p:txBody>
      </p:sp>
      <p:sp>
        <p:nvSpPr>
          <p:cNvPr id="5" name="Tijdelijke aanduiding voor voettekst 4">
            <a:extLst>
              <a:ext uri="{FF2B5EF4-FFF2-40B4-BE49-F238E27FC236}">
                <a16:creationId xmlns:a16="http://schemas.microsoft.com/office/drawing/2014/main" id="{82460BEF-CB34-4F2D-9BC7-B557953360B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E80A8AB-FAFD-4B7E-887C-B8E9BA59B347}"/>
              </a:ext>
            </a:extLst>
          </p:cNvPr>
          <p:cNvSpPr>
            <a:spLocks noGrp="1"/>
          </p:cNvSpPr>
          <p:nvPr>
            <p:ph type="sldNum" sz="quarter" idx="12"/>
          </p:nvPr>
        </p:nvSpPr>
        <p:spPr/>
        <p:txBody>
          <a:bodyPr/>
          <a:lstStyle/>
          <a:p>
            <a:fld id="{3B1B66CD-8A64-4564-B1EE-0341D7C27008}" type="slidenum">
              <a:rPr lang="nl-NL" smtClean="0"/>
              <a:t>‹nr.›</a:t>
            </a:fld>
            <a:endParaRPr lang="nl-NL"/>
          </a:p>
        </p:txBody>
      </p:sp>
    </p:spTree>
    <p:extLst>
      <p:ext uri="{BB962C8B-B14F-4D97-AF65-F5344CB8AC3E}">
        <p14:creationId xmlns:p14="http://schemas.microsoft.com/office/powerpoint/2010/main" val="1127650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B94A498D-C906-4812-959B-BBA6D4E948A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C78ACAC9-ECF3-4BF9-89BB-4A35413FB06E}"/>
              </a:ext>
            </a:extLst>
          </p:cNvPr>
          <p:cNvSpPr>
            <a:spLocks noGrp="1"/>
          </p:cNvSpPr>
          <p:nvPr>
            <p:ph type="title"/>
          </p:nvPr>
        </p:nvSpPr>
        <p:spPr/>
        <p:txBody>
          <a:bodyPr/>
          <a:lstStyle/>
          <a:p>
            <a:r>
              <a:rPr lang="nl-NL" noProof="0"/>
              <a:t>Klik om stijl te bewerken</a:t>
            </a:r>
          </a:p>
        </p:txBody>
      </p:sp>
      <p:sp>
        <p:nvSpPr>
          <p:cNvPr id="3" name="Tijdelijke aanduiding voor inhoud 2">
            <a:extLst>
              <a:ext uri="{FF2B5EF4-FFF2-40B4-BE49-F238E27FC236}">
                <a16:creationId xmlns:a16="http://schemas.microsoft.com/office/drawing/2014/main" id="{27862A1F-6B62-4D5A-9714-1CC911E403AE}"/>
              </a:ext>
            </a:extLst>
          </p:cNvPr>
          <p:cNvSpPr>
            <a:spLocks noGrp="1"/>
          </p:cNvSpPr>
          <p:nvPr>
            <p:ph idx="1"/>
          </p:nvPr>
        </p:nvSpPr>
        <p:spPr>
          <a:xfrm>
            <a:off x="371475" y="1709738"/>
            <a:ext cx="11449050" cy="4419599"/>
          </a:xfrm>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4" name="Tijdelijke aanduiding voor datum 3">
            <a:extLst>
              <a:ext uri="{FF2B5EF4-FFF2-40B4-BE49-F238E27FC236}">
                <a16:creationId xmlns:a16="http://schemas.microsoft.com/office/drawing/2014/main" id="{307597BC-18ED-482A-873D-96B7CCB4B934}"/>
              </a:ext>
            </a:extLst>
          </p:cNvPr>
          <p:cNvSpPr>
            <a:spLocks noGrp="1"/>
          </p:cNvSpPr>
          <p:nvPr>
            <p:ph type="dt" sz="half" idx="10"/>
          </p:nvPr>
        </p:nvSpPr>
        <p:spPr/>
        <p:txBody>
          <a:bodyPr/>
          <a:lstStyle/>
          <a:p>
            <a:fld id="{4C2B0B26-DAE9-4BFB-A5D3-E67449819FE8}" type="datetimeFigureOut">
              <a:rPr lang="nl-NL" smtClean="0"/>
              <a:t>28-3-2022</a:t>
            </a:fld>
            <a:endParaRPr lang="nl-NL"/>
          </a:p>
        </p:txBody>
      </p:sp>
      <p:sp>
        <p:nvSpPr>
          <p:cNvPr id="5" name="Tijdelijke aanduiding voor voettekst 4">
            <a:extLst>
              <a:ext uri="{FF2B5EF4-FFF2-40B4-BE49-F238E27FC236}">
                <a16:creationId xmlns:a16="http://schemas.microsoft.com/office/drawing/2014/main" id="{72DE1A5E-2394-483A-893D-2790CEA0314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9F1DCAE-8B52-4C7A-810D-897B0B766CE6}"/>
              </a:ext>
            </a:extLst>
          </p:cNvPr>
          <p:cNvSpPr>
            <a:spLocks noGrp="1"/>
          </p:cNvSpPr>
          <p:nvPr>
            <p:ph type="sldNum" sz="quarter" idx="12"/>
          </p:nvPr>
        </p:nvSpPr>
        <p:spPr/>
        <p:txBody>
          <a:bodyPr/>
          <a:lstStyle/>
          <a:p>
            <a:fld id="{98F93465-5F6D-4905-8679-3CFC81371F46}" type="slidenum">
              <a:rPr lang="nl-NL" smtClean="0"/>
              <a:t>‹nr.›</a:t>
            </a:fld>
            <a:endParaRPr lang="nl-NL"/>
          </a:p>
        </p:txBody>
      </p:sp>
    </p:spTree>
    <p:extLst>
      <p:ext uri="{BB962C8B-B14F-4D97-AF65-F5344CB8AC3E}">
        <p14:creationId xmlns:p14="http://schemas.microsoft.com/office/powerpoint/2010/main" val="4056966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28-3-2022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60487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9932A9-08BA-4F7B-8C35-43635F969E0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E5D1E4F-76C2-419E-8661-C241BEC12F3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FB8BD68-CFC3-4F7F-A7A5-FFE5CB91E35A}"/>
              </a:ext>
            </a:extLst>
          </p:cNvPr>
          <p:cNvSpPr>
            <a:spLocks noGrp="1"/>
          </p:cNvSpPr>
          <p:nvPr>
            <p:ph type="dt" sz="half" idx="10"/>
          </p:nvPr>
        </p:nvSpPr>
        <p:spPr/>
        <p:txBody>
          <a:bodyPr/>
          <a:lstStyle/>
          <a:p>
            <a:fld id="{8BB0AF65-29CD-4004-AEDA-ACE86A82AD3B}" type="datetimeFigureOut">
              <a:rPr lang="nl-NL" smtClean="0"/>
              <a:t>28-3-2022</a:t>
            </a:fld>
            <a:endParaRPr lang="nl-NL"/>
          </a:p>
        </p:txBody>
      </p:sp>
      <p:sp>
        <p:nvSpPr>
          <p:cNvPr id="5" name="Tijdelijke aanduiding voor voettekst 4">
            <a:extLst>
              <a:ext uri="{FF2B5EF4-FFF2-40B4-BE49-F238E27FC236}">
                <a16:creationId xmlns:a16="http://schemas.microsoft.com/office/drawing/2014/main" id="{69B241E2-6332-421A-8350-C7A62590C48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904F153-4A44-483E-B165-81AB3E265715}"/>
              </a:ext>
            </a:extLst>
          </p:cNvPr>
          <p:cNvSpPr>
            <a:spLocks noGrp="1"/>
          </p:cNvSpPr>
          <p:nvPr>
            <p:ph type="sldNum" sz="quarter" idx="12"/>
          </p:nvPr>
        </p:nvSpPr>
        <p:spPr/>
        <p:txBody>
          <a:bodyPr/>
          <a:lstStyle/>
          <a:p>
            <a:fld id="{3B1B66CD-8A64-4564-B1EE-0341D7C27008}" type="slidenum">
              <a:rPr lang="nl-NL" smtClean="0"/>
              <a:t>‹nr.›</a:t>
            </a:fld>
            <a:endParaRPr lang="nl-NL"/>
          </a:p>
        </p:txBody>
      </p:sp>
    </p:spTree>
    <p:extLst>
      <p:ext uri="{BB962C8B-B14F-4D97-AF65-F5344CB8AC3E}">
        <p14:creationId xmlns:p14="http://schemas.microsoft.com/office/powerpoint/2010/main" val="308644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C78A90-AFE1-4B82-ADB7-46A448FA698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5FE006E-C0B4-4FA4-A39E-C445CFDF0D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4008702-1C38-4BD5-A2BF-144646E82F61}"/>
              </a:ext>
            </a:extLst>
          </p:cNvPr>
          <p:cNvSpPr>
            <a:spLocks noGrp="1"/>
          </p:cNvSpPr>
          <p:nvPr>
            <p:ph type="dt" sz="half" idx="10"/>
          </p:nvPr>
        </p:nvSpPr>
        <p:spPr/>
        <p:txBody>
          <a:bodyPr/>
          <a:lstStyle/>
          <a:p>
            <a:fld id="{8BB0AF65-29CD-4004-AEDA-ACE86A82AD3B}" type="datetimeFigureOut">
              <a:rPr lang="nl-NL" smtClean="0"/>
              <a:t>28-3-2022</a:t>
            </a:fld>
            <a:endParaRPr lang="nl-NL"/>
          </a:p>
        </p:txBody>
      </p:sp>
      <p:sp>
        <p:nvSpPr>
          <p:cNvPr id="5" name="Tijdelijke aanduiding voor voettekst 4">
            <a:extLst>
              <a:ext uri="{FF2B5EF4-FFF2-40B4-BE49-F238E27FC236}">
                <a16:creationId xmlns:a16="http://schemas.microsoft.com/office/drawing/2014/main" id="{5310221E-2692-4CC2-8D36-0DCF19600B6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97E2196-7EC0-467D-9D12-4157A43D1F8A}"/>
              </a:ext>
            </a:extLst>
          </p:cNvPr>
          <p:cNvSpPr>
            <a:spLocks noGrp="1"/>
          </p:cNvSpPr>
          <p:nvPr>
            <p:ph type="sldNum" sz="quarter" idx="12"/>
          </p:nvPr>
        </p:nvSpPr>
        <p:spPr/>
        <p:txBody>
          <a:bodyPr/>
          <a:lstStyle/>
          <a:p>
            <a:fld id="{3B1B66CD-8A64-4564-B1EE-0341D7C27008}" type="slidenum">
              <a:rPr lang="nl-NL" smtClean="0"/>
              <a:t>‹nr.›</a:t>
            </a:fld>
            <a:endParaRPr lang="nl-NL"/>
          </a:p>
        </p:txBody>
      </p:sp>
    </p:spTree>
    <p:extLst>
      <p:ext uri="{BB962C8B-B14F-4D97-AF65-F5344CB8AC3E}">
        <p14:creationId xmlns:p14="http://schemas.microsoft.com/office/powerpoint/2010/main" val="412001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10973-AD28-4FB8-AD33-D3D8174900E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5D9A3AE-7359-48F4-A132-E1F9FE36474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ED73A28-E46E-4D36-9A8A-DB267B5D5F3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DDE1912A-EB92-4F11-8B15-81414C82EA5F}"/>
              </a:ext>
            </a:extLst>
          </p:cNvPr>
          <p:cNvSpPr>
            <a:spLocks noGrp="1"/>
          </p:cNvSpPr>
          <p:nvPr>
            <p:ph type="dt" sz="half" idx="10"/>
          </p:nvPr>
        </p:nvSpPr>
        <p:spPr/>
        <p:txBody>
          <a:bodyPr/>
          <a:lstStyle/>
          <a:p>
            <a:fld id="{8BB0AF65-29CD-4004-AEDA-ACE86A82AD3B}" type="datetimeFigureOut">
              <a:rPr lang="nl-NL" smtClean="0"/>
              <a:t>28-3-2022</a:t>
            </a:fld>
            <a:endParaRPr lang="nl-NL"/>
          </a:p>
        </p:txBody>
      </p:sp>
      <p:sp>
        <p:nvSpPr>
          <p:cNvPr id="6" name="Tijdelijke aanduiding voor voettekst 5">
            <a:extLst>
              <a:ext uri="{FF2B5EF4-FFF2-40B4-BE49-F238E27FC236}">
                <a16:creationId xmlns:a16="http://schemas.microsoft.com/office/drawing/2014/main" id="{915ABA7F-EE53-47EA-9472-E8A294EF424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437B321-72C5-4073-9927-3046F5A1C5C6}"/>
              </a:ext>
            </a:extLst>
          </p:cNvPr>
          <p:cNvSpPr>
            <a:spLocks noGrp="1"/>
          </p:cNvSpPr>
          <p:nvPr>
            <p:ph type="sldNum" sz="quarter" idx="12"/>
          </p:nvPr>
        </p:nvSpPr>
        <p:spPr/>
        <p:txBody>
          <a:bodyPr/>
          <a:lstStyle/>
          <a:p>
            <a:fld id="{3B1B66CD-8A64-4564-B1EE-0341D7C27008}" type="slidenum">
              <a:rPr lang="nl-NL" smtClean="0"/>
              <a:t>‹nr.›</a:t>
            </a:fld>
            <a:endParaRPr lang="nl-NL"/>
          </a:p>
        </p:txBody>
      </p:sp>
    </p:spTree>
    <p:extLst>
      <p:ext uri="{BB962C8B-B14F-4D97-AF65-F5344CB8AC3E}">
        <p14:creationId xmlns:p14="http://schemas.microsoft.com/office/powerpoint/2010/main" val="3101869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95C3D7-93C8-4823-9D33-C22F0D613C3E}"/>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AFC2CDEA-9B01-4995-93DC-2584ABFBF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A5448E77-9BD6-4FB0-A6C6-5FFF0B5BC390}"/>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DF37F213-617E-457B-B89B-6594C902BA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AEA7455-046E-41CA-B547-58FF05E84D5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D828027-A4E1-495F-A384-6E01A870A288}"/>
              </a:ext>
            </a:extLst>
          </p:cNvPr>
          <p:cNvSpPr>
            <a:spLocks noGrp="1"/>
          </p:cNvSpPr>
          <p:nvPr>
            <p:ph type="dt" sz="half" idx="10"/>
          </p:nvPr>
        </p:nvSpPr>
        <p:spPr/>
        <p:txBody>
          <a:bodyPr/>
          <a:lstStyle/>
          <a:p>
            <a:fld id="{8BB0AF65-29CD-4004-AEDA-ACE86A82AD3B}" type="datetimeFigureOut">
              <a:rPr lang="nl-NL" smtClean="0"/>
              <a:t>28-3-2022</a:t>
            </a:fld>
            <a:endParaRPr lang="nl-NL"/>
          </a:p>
        </p:txBody>
      </p:sp>
      <p:sp>
        <p:nvSpPr>
          <p:cNvPr id="8" name="Tijdelijke aanduiding voor voettekst 7">
            <a:extLst>
              <a:ext uri="{FF2B5EF4-FFF2-40B4-BE49-F238E27FC236}">
                <a16:creationId xmlns:a16="http://schemas.microsoft.com/office/drawing/2014/main" id="{4A6376B0-B6A5-4D73-B793-60AD1511FA1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FB04E4B-30A5-4074-B9DB-5F787E79854E}"/>
              </a:ext>
            </a:extLst>
          </p:cNvPr>
          <p:cNvSpPr>
            <a:spLocks noGrp="1"/>
          </p:cNvSpPr>
          <p:nvPr>
            <p:ph type="sldNum" sz="quarter" idx="12"/>
          </p:nvPr>
        </p:nvSpPr>
        <p:spPr/>
        <p:txBody>
          <a:bodyPr/>
          <a:lstStyle/>
          <a:p>
            <a:fld id="{3B1B66CD-8A64-4564-B1EE-0341D7C27008}" type="slidenum">
              <a:rPr lang="nl-NL" smtClean="0"/>
              <a:t>‹nr.›</a:t>
            </a:fld>
            <a:endParaRPr lang="nl-NL"/>
          </a:p>
        </p:txBody>
      </p:sp>
    </p:spTree>
    <p:extLst>
      <p:ext uri="{BB962C8B-B14F-4D97-AF65-F5344CB8AC3E}">
        <p14:creationId xmlns:p14="http://schemas.microsoft.com/office/powerpoint/2010/main" val="140314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424AF-70C8-4830-8664-0572DC4886A1}"/>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4B06E63-AB02-49B9-B8A0-EA23A2EAB975}"/>
              </a:ext>
            </a:extLst>
          </p:cNvPr>
          <p:cNvSpPr>
            <a:spLocks noGrp="1"/>
          </p:cNvSpPr>
          <p:nvPr>
            <p:ph type="dt" sz="half" idx="10"/>
          </p:nvPr>
        </p:nvSpPr>
        <p:spPr/>
        <p:txBody>
          <a:bodyPr/>
          <a:lstStyle/>
          <a:p>
            <a:fld id="{8BB0AF65-29CD-4004-AEDA-ACE86A82AD3B}" type="datetimeFigureOut">
              <a:rPr lang="nl-NL" smtClean="0"/>
              <a:t>28-3-2022</a:t>
            </a:fld>
            <a:endParaRPr lang="nl-NL"/>
          </a:p>
        </p:txBody>
      </p:sp>
      <p:sp>
        <p:nvSpPr>
          <p:cNvPr id="4" name="Tijdelijke aanduiding voor voettekst 3">
            <a:extLst>
              <a:ext uri="{FF2B5EF4-FFF2-40B4-BE49-F238E27FC236}">
                <a16:creationId xmlns:a16="http://schemas.microsoft.com/office/drawing/2014/main" id="{B4714989-3330-4002-87CD-511A1B56216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75F8585-6C64-4008-84BD-B8C3772DC83F}"/>
              </a:ext>
            </a:extLst>
          </p:cNvPr>
          <p:cNvSpPr>
            <a:spLocks noGrp="1"/>
          </p:cNvSpPr>
          <p:nvPr>
            <p:ph type="sldNum" sz="quarter" idx="12"/>
          </p:nvPr>
        </p:nvSpPr>
        <p:spPr/>
        <p:txBody>
          <a:bodyPr/>
          <a:lstStyle/>
          <a:p>
            <a:fld id="{3B1B66CD-8A64-4564-B1EE-0341D7C27008}" type="slidenum">
              <a:rPr lang="nl-NL" smtClean="0"/>
              <a:t>‹nr.›</a:t>
            </a:fld>
            <a:endParaRPr lang="nl-NL"/>
          </a:p>
        </p:txBody>
      </p:sp>
    </p:spTree>
    <p:extLst>
      <p:ext uri="{BB962C8B-B14F-4D97-AF65-F5344CB8AC3E}">
        <p14:creationId xmlns:p14="http://schemas.microsoft.com/office/powerpoint/2010/main" val="1289028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C9511CF-254A-4EC1-8234-D93EB076845D}"/>
              </a:ext>
            </a:extLst>
          </p:cNvPr>
          <p:cNvSpPr>
            <a:spLocks noGrp="1"/>
          </p:cNvSpPr>
          <p:nvPr>
            <p:ph type="dt" sz="half" idx="10"/>
          </p:nvPr>
        </p:nvSpPr>
        <p:spPr/>
        <p:txBody>
          <a:bodyPr/>
          <a:lstStyle/>
          <a:p>
            <a:fld id="{8BB0AF65-29CD-4004-AEDA-ACE86A82AD3B}" type="datetimeFigureOut">
              <a:rPr lang="nl-NL" smtClean="0"/>
              <a:t>28-3-2022</a:t>
            </a:fld>
            <a:endParaRPr lang="nl-NL"/>
          </a:p>
        </p:txBody>
      </p:sp>
      <p:sp>
        <p:nvSpPr>
          <p:cNvPr id="3" name="Tijdelijke aanduiding voor voettekst 2">
            <a:extLst>
              <a:ext uri="{FF2B5EF4-FFF2-40B4-BE49-F238E27FC236}">
                <a16:creationId xmlns:a16="http://schemas.microsoft.com/office/drawing/2014/main" id="{822EBA00-1624-49B5-A62E-C55B0D08160D}"/>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C92322FF-9C28-4049-AA8D-0682A313A04D}"/>
              </a:ext>
            </a:extLst>
          </p:cNvPr>
          <p:cNvSpPr>
            <a:spLocks noGrp="1"/>
          </p:cNvSpPr>
          <p:nvPr>
            <p:ph type="sldNum" sz="quarter" idx="12"/>
          </p:nvPr>
        </p:nvSpPr>
        <p:spPr/>
        <p:txBody>
          <a:bodyPr/>
          <a:lstStyle/>
          <a:p>
            <a:fld id="{3B1B66CD-8A64-4564-B1EE-0341D7C27008}" type="slidenum">
              <a:rPr lang="nl-NL" smtClean="0"/>
              <a:t>‹nr.›</a:t>
            </a:fld>
            <a:endParaRPr lang="nl-NL"/>
          </a:p>
        </p:txBody>
      </p:sp>
    </p:spTree>
    <p:extLst>
      <p:ext uri="{BB962C8B-B14F-4D97-AF65-F5344CB8AC3E}">
        <p14:creationId xmlns:p14="http://schemas.microsoft.com/office/powerpoint/2010/main" val="1974936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C29D49-1C81-4139-89FA-ED4D604A3C1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3F63B57-FB7E-49B2-8FCC-DD8600F964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7E35C-9034-4306-97A9-5CB8C293DB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7B6592F-1EF6-43F3-A5E7-AE1CCB2A54B6}"/>
              </a:ext>
            </a:extLst>
          </p:cNvPr>
          <p:cNvSpPr>
            <a:spLocks noGrp="1"/>
          </p:cNvSpPr>
          <p:nvPr>
            <p:ph type="dt" sz="half" idx="10"/>
          </p:nvPr>
        </p:nvSpPr>
        <p:spPr/>
        <p:txBody>
          <a:bodyPr/>
          <a:lstStyle/>
          <a:p>
            <a:fld id="{8BB0AF65-29CD-4004-AEDA-ACE86A82AD3B}" type="datetimeFigureOut">
              <a:rPr lang="nl-NL" smtClean="0"/>
              <a:t>28-3-2022</a:t>
            </a:fld>
            <a:endParaRPr lang="nl-NL"/>
          </a:p>
        </p:txBody>
      </p:sp>
      <p:sp>
        <p:nvSpPr>
          <p:cNvPr id="6" name="Tijdelijke aanduiding voor voettekst 5">
            <a:extLst>
              <a:ext uri="{FF2B5EF4-FFF2-40B4-BE49-F238E27FC236}">
                <a16:creationId xmlns:a16="http://schemas.microsoft.com/office/drawing/2014/main" id="{56AF6805-3DAA-411F-8117-DE1F38469F1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ADFB41B-AEBA-4CDA-87C1-6ADAC8FA4D5D}"/>
              </a:ext>
            </a:extLst>
          </p:cNvPr>
          <p:cNvSpPr>
            <a:spLocks noGrp="1"/>
          </p:cNvSpPr>
          <p:nvPr>
            <p:ph type="sldNum" sz="quarter" idx="12"/>
          </p:nvPr>
        </p:nvSpPr>
        <p:spPr/>
        <p:txBody>
          <a:bodyPr/>
          <a:lstStyle/>
          <a:p>
            <a:fld id="{3B1B66CD-8A64-4564-B1EE-0341D7C27008}" type="slidenum">
              <a:rPr lang="nl-NL" smtClean="0"/>
              <a:t>‹nr.›</a:t>
            </a:fld>
            <a:endParaRPr lang="nl-NL"/>
          </a:p>
        </p:txBody>
      </p:sp>
    </p:spTree>
    <p:extLst>
      <p:ext uri="{BB962C8B-B14F-4D97-AF65-F5344CB8AC3E}">
        <p14:creationId xmlns:p14="http://schemas.microsoft.com/office/powerpoint/2010/main" val="4078910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322BA7-3039-4AFE-ABB0-6E50289A056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A8A07B1-EEC2-4136-8B6C-D86C66F02B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B7AFCE4-9810-46B8-A6FA-63DCF287EA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847436F-2719-4006-B0F0-8CA6E54A3CF7}"/>
              </a:ext>
            </a:extLst>
          </p:cNvPr>
          <p:cNvSpPr>
            <a:spLocks noGrp="1"/>
          </p:cNvSpPr>
          <p:nvPr>
            <p:ph type="dt" sz="half" idx="10"/>
          </p:nvPr>
        </p:nvSpPr>
        <p:spPr/>
        <p:txBody>
          <a:bodyPr/>
          <a:lstStyle/>
          <a:p>
            <a:fld id="{8BB0AF65-29CD-4004-AEDA-ACE86A82AD3B}" type="datetimeFigureOut">
              <a:rPr lang="nl-NL" smtClean="0"/>
              <a:t>28-3-2022</a:t>
            </a:fld>
            <a:endParaRPr lang="nl-NL"/>
          </a:p>
        </p:txBody>
      </p:sp>
      <p:sp>
        <p:nvSpPr>
          <p:cNvPr id="6" name="Tijdelijke aanduiding voor voettekst 5">
            <a:extLst>
              <a:ext uri="{FF2B5EF4-FFF2-40B4-BE49-F238E27FC236}">
                <a16:creationId xmlns:a16="http://schemas.microsoft.com/office/drawing/2014/main" id="{C53B44D6-0803-4C51-88A2-1B866F92F09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38CD14D-0511-4961-ADF6-035B6EC8F46A}"/>
              </a:ext>
            </a:extLst>
          </p:cNvPr>
          <p:cNvSpPr>
            <a:spLocks noGrp="1"/>
          </p:cNvSpPr>
          <p:nvPr>
            <p:ph type="sldNum" sz="quarter" idx="12"/>
          </p:nvPr>
        </p:nvSpPr>
        <p:spPr/>
        <p:txBody>
          <a:bodyPr/>
          <a:lstStyle/>
          <a:p>
            <a:fld id="{3B1B66CD-8A64-4564-B1EE-0341D7C27008}" type="slidenum">
              <a:rPr lang="nl-NL" smtClean="0"/>
              <a:t>‹nr.›</a:t>
            </a:fld>
            <a:endParaRPr lang="nl-NL"/>
          </a:p>
        </p:txBody>
      </p:sp>
    </p:spTree>
    <p:extLst>
      <p:ext uri="{BB962C8B-B14F-4D97-AF65-F5344CB8AC3E}">
        <p14:creationId xmlns:p14="http://schemas.microsoft.com/office/powerpoint/2010/main" val="3051219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78F343B-A9E8-49F4-BEFA-A1837FEC9A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2CAC206-18CE-4B22-B86D-B14E62CD82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4074C1C-EEA4-4CB2-A391-EE98B01E61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B0AF65-29CD-4004-AEDA-ACE86A82AD3B}" type="datetimeFigureOut">
              <a:rPr lang="nl-NL" smtClean="0"/>
              <a:t>28-3-2022</a:t>
            </a:fld>
            <a:endParaRPr lang="nl-NL"/>
          </a:p>
        </p:txBody>
      </p:sp>
      <p:sp>
        <p:nvSpPr>
          <p:cNvPr id="5" name="Tijdelijke aanduiding voor voettekst 4">
            <a:extLst>
              <a:ext uri="{FF2B5EF4-FFF2-40B4-BE49-F238E27FC236}">
                <a16:creationId xmlns:a16="http://schemas.microsoft.com/office/drawing/2014/main" id="{64F2B4C8-3C40-47EA-937A-1BB0BC1E9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E74E411-165F-4BAB-9FE1-B7EB89ECDF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B66CD-8A64-4564-B1EE-0341D7C27008}" type="slidenum">
              <a:rPr lang="nl-NL" smtClean="0"/>
              <a:t>‹nr.›</a:t>
            </a:fld>
            <a:endParaRPr lang="nl-NL"/>
          </a:p>
        </p:txBody>
      </p:sp>
    </p:spTree>
    <p:extLst>
      <p:ext uri="{BB962C8B-B14F-4D97-AF65-F5344CB8AC3E}">
        <p14:creationId xmlns:p14="http://schemas.microsoft.com/office/powerpoint/2010/main" val="481868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F5F28369-D853-41FC-B421-7149A2BF223D}"/>
              </a:ext>
            </a:extLst>
          </p:cNvPr>
          <p:cNvSpPr>
            <a:spLocks noGrp="1"/>
          </p:cNvSpPr>
          <p:nvPr>
            <p:ph type="title"/>
          </p:nvPr>
        </p:nvSpPr>
        <p:spPr>
          <a:xfrm>
            <a:off x="371476" y="296863"/>
            <a:ext cx="10108030" cy="1160403"/>
          </a:xfrm>
          <a:prstGeom prst="rect">
            <a:avLst/>
          </a:prstGeom>
        </p:spPr>
        <p:txBody>
          <a:bodyPr vert="horz" lIns="0" tIns="36000" rIns="0" bIns="0" rtlCol="0" anchor="t" anchorCtr="0">
            <a:noAutofit/>
          </a:bodyPr>
          <a:lstStyle/>
          <a:p>
            <a:endParaRPr lang="nl-NL" noProof="0"/>
          </a:p>
        </p:txBody>
      </p:sp>
      <p:sp>
        <p:nvSpPr>
          <p:cNvPr id="3" name="Tijdelijke aanduiding voor tekst 2">
            <a:extLst>
              <a:ext uri="{FF2B5EF4-FFF2-40B4-BE49-F238E27FC236}">
                <a16:creationId xmlns:a16="http://schemas.microsoft.com/office/drawing/2014/main" id="{2C07AA40-F257-4F75-AEE1-A6910D0C566C}"/>
              </a:ext>
            </a:extLst>
          </p:cNvPr>
          <p:cNvSpPr>
            <a:spLocks noGrp="1"/>
          </p:cNvSpPr>
          <p:nvPr>
            <p:ph type="body" idx="1"/>
          </p:nvPr>
        </p:nvSpPr>
        <p:spPr>
          <a:xfrm>
            <a:off x="371475" y="1709739"/>
            <a:ext cx="11449050" cy="4356100"/>
          </a:xfrm>
          <a:prstGeom prst="rect">
            <a:avLst/>
          </a:prstGeom>
        </p:spPr>
        <p:txBody>
          <a:bodyPr vert="horz" lIns="0" tIns="0" rIns="0" bIns="0" rtlCol="0">
            <a:noAutofit/>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a:p>
            <a:pPr lvl="5"/>
            <a:r>
              <a:rPr lang="nl-NL" noProof="0"/>
              <a:t>Zesde niveau</a:t>
            </a:r>
          </a:p>
          <a:p>
            <a:pPr lvl="6"/>
            <a:r>
              <a:rPr lang="nl-NL" noProof="0"/>
              <a:t>Zevende niveau - Subtitel</a:t>
            </a:r>
          </a:p>
          <a:p>
            <a:pPr lvl="7"/>
            <a:r>
              <a:rPr lang="nl-NL" noProof="0"/>
              <a:t>Achtste niveau - Subtitel</a:t>
            </a:r>
          </a:p>
          <a:p>
            <a:pPr lvl="8"/>
            <a:r>
              <a:rPr lang="nl-NL" noProof="0"/>
              <a:t>Negende Niveau</a:t>
            </a:r>
          </a:p>
        </p:txBody>
      </p:sp>
      <p:sp>
        <p:nvSpPr>
          <p:cNvPr id="4" name="Tijdelijke aanduiding voor datum 3">
            <a:extLst>
              <a:ext uri="{FF2B5EF4-FFF2-40B4-BE49-F238E27FC236}">
                <a16:creationId xmlns:a16="http://schemas.microsoft.com/office/drawing/2014/main" id="{33F86E3F-0C63-4E97-895C-45E3D9DA10B2}"/>
              </a:ext>
            </a:extLst>
          </p:cNvPr>
          <p:cNvSpPr>
            <a:spLocks noGrp="1"/>
          </p:cNvSpPr>
          <p:nvPr>
            <p:ph type="dt" sz="half" idx="2"/>
          </p:nvPr>
        </p:nvSpPr>
        <p:spPr>
          <a:xfrm>
            <a:off x="6095999" y="7020000"/>
            <a:ext cx="1620000" cy="216000"/>
          </a:xfrm>
          <a:prstGeom prst="rect">
            <a:avLst/>
          </a:prstGeom>
        </p:spPr>
        <p:txBody>
          <a:bodyPr vert="horz" lIns="0" tIns="0" rIns="0" bIns="0" rtlCol="0" anchor="t" anchorCtr="0">
            <a:noAutofit/>
          </a:bodyPr>
          <a:lstStyle>
            <a:lvl1pPr algn="l">
              <a:defRPr sz="1200">
                <a:solidFill>
                  <a:srgbClr val="E6E6E6"/>
                </a:solidFill>
              </a:defRPr>
            </a:lvl1pPr>
          </a:lstStyle>
          <a:p>
            <a:fld id="{4C2B0B26-DAE9-4BFB-A5D3-E67449819FE8}" type="datetimeFigureOut">
              <a:rPr lang="nl-NL" smtClean="0"/>
              <a:t>28-3-2022</a:t>
            </a:fld>
            <a:endParaRPr lang="nl-NL"/>
          </a:p>
        </p:txBody>
      </p:sp>
      <p:sp>
        <p:nvSpPr>
          <p:cNvPr id="5" name="Tijdelijke aanduiding voor voettekst 4">
            <a:extLst>
              <a:ext uri="{FF2B5EF4-FFF2-40B4-BE49-F238E27FC236}">
                <a16:creationId xmlns:a16="http://schemas.microsoft.com/office/drawing/2014/main" id="{577FCBCE-DC2F-4902-A3CE-81254D6F4A46}"/>
              </a:ext>
            </a:extLst>
          </p:cNvPr>
          <p:cNvSpPr>
            <a:spLocks noGrp="1"/>
          </p:cNvSpPr>
          <p:nvPr>
            <p:ph type="ftr" sz="quarter" idx="3"/>
          </p:nvPr>
        </p:nvSpPr>
        <p:spPr>
          <a:xfrm>
            <a:off x="720568" y="6325170"/>
            <a:ext cx="5296057" cy="216000"/>
          </a:xfrm>
          <a:prstGeom prst="rect">
            <a:avLst/>
          </a:prstGeom>
        </p:spPr>
        <p:txBody>
          <a:bodyPr vert="horz" lIns="0" tIns="0" rIns="0" bIns="0" rtlCol="0" anchor="t" anchorCtr="0">
            <a:noAutofit/>
          </a:bodyPr>
          <a:lstStyle>
            <a:lvl1pPr algn="l">
              <a:defRPr sz="1200">
                <a:solidFill>
                  <a:schemeClr val="tx1"/>
                </a:solidFill>
              </a:defRPr>
            </a:lvl1pPr>
          </a:lstStyle>
          <a:p>
            <a:endParaRPr lang="nl-NL"/>
          </a:p>
        </p:txBody>
      </p:sp>
      <p:sp>
        <p:nvSpPr>
          <p:cNvPr id="6" name="Tijdelijke aanduiding voor dianummer 5">
            <a:extLst>
              <a:ext uri="{FF2B5EF4-FFF2-40B4-BE49-F238E27FC236}">
                <a16:creationId xmlns:a16="http://schemas.microsoft.com/office/drawing/2014/main" id="{1EA90362-143D-4A57-889A-3B5E336B0AB3}"/>
              </a:ext>
            </a:extLst>
          </p:cNvPr>
          <p:cNvSpPr>
            <a:spLocks noGrp="1"/>
          </p:cNvSpPr>
          <p:nvPr>
            <p:ph type="sldNum" sz="quarter" idx="4"/>
          </p:nvPr>
        </p:nvSpPr>
        <p:spPr>
          <a:xfrm>
            <a:off x="371476" y="6325170"/>
            <a:ext cx="311944" cy="216000"/>
          </a:xfrm>
          <a:prstGeom prst="rect">
            <a:avLst/>
          </a:prstGeom>
        </p:spPr>
        <p:txBody>
          <a:bodyPr vert="horz" lIns="0" tIns="0" rIns="0" bIns="0" rtlCol="0" anchor="t" anchorCtr="0">
            <a:noAutofit/>
          </a:bodyPr>
          <a:lstStyle>
            <a:lvl1pPr algn="l">
              <a:defRPr sz="1200" b="1">
                <a:solidFill>
                  <a:schemeClr val="tx1"/>
                </a:solidFill>
              </a:defRPr>
            </a:lvl1pPr>
          </a:lstStyle>
          <a:p>
            <a:fld id="{98F93465-5F6D-4905-8679-3CFC81371F46}" type="slidenum">
              <a:rPr lang="nl-NL" smtClean="0"/>
              <a:t>‹nr.›</a:t>
            </a:fld>
            <a:endParaRPr lang="nl-NL"/>
          </a:p>
        </p:txBody>
      </p:sp>
      <p:grpSp>
        <p:nvGrpSpPr>
          <p:cNvPr id="10" name="Logo">
            <a:extLst>
              <a:ext uri="{FF2B5EF4-FFF2-40B4-BE49-F238E27FC236}">
                <a16:creationId xmlns:a16="http://schemas.microsoft.com/office/drawing/2014/main" id="{AC2B3D40-4D66-4B96-8808-38A2F4F4C97E}"/>
              </a:ext>
            </a:extLst>
          </p:cNvPr>
          <p:cNvGrpSpPr>
            <a:grpSpLocks noChangeAspect="1"/>
          </p:cNvGrpSpPr>
          <p:nvPr/>
        </p:nvGrpSpPr>
        <p:grpSpPr>
          <a:xfrm>
            <a:off x="10999221" y="6308761"/>
            <a:ext cx="810000" cy="168361"/>
            <a:chOff x="4033837" y="3000375"/>
            <a:chExt cx="2429593" cy="504996"/>
          </a:xfrm>
          <a:solidFill>
            <a:schemeClr val="tx1"/>
          </a:solidFill>
        </p:grpSpPr>
        <p:sp>
          <p:nvSpPr>
            <p:cNvPr id="11" name="Vrije vorm: vorm 10">
              <a:extLst>
                <a:ext uri="{FF2B5EF4-FFF2-40B4-BE49-F238E27FC236}">
                  <a16:creationId xmlns:a16="http://schemas.microsoft.com/office/drawing/2014/main" id="{71AEE973-A991-4793-A737-1C2D82A7AA3E}"/>
                </a:ext>
              </a:extLst>
            </p:cNvPr>
            <p:cNvSpPr/>
            <p:nvPr/>
          </p:nvSpPr>
          <p:spPr>
            <a:xfrm>
              <a:off x="4444685" y="3150375"/>
              <a:ext cx="313512" cy="357739"/>
            </a:xfrm>
            <a:custGeom>
              <a:avLst/>
              <a:gdLst>
                <a:gd name="connsiteX0" fmla="*/ 215100 w 313512"/>
                <a:gd name="connsiteY0" fmla="*/ 347095 h 357739"/>
                <a:gd name="connsiteX1" fmla="*/ 215100 w 313512"/>
                <a:gd name="connsiteY1" fmla="*/ 317990 h 357739"/>
                <a:gd name="connsiteX2" fmla="*/ 119499 w 313512"/>
                <a:gd name="connsiteY2" fmla="*/ 357739 h 357739"/>
                <a:gd name="connsiteX3" fmla="*/ 0 w 313512"/>
                <a:gd name="connsiteY3" fmla="*/ 220032 h 357739"/>
                <a:gd name="connsiteX4" fmla="*/ 0 w 313512"/>
                <a:gd name="connsiteY4" fmla="*/ 0 h 357739"/>
                <a:gd name="connsiteX5" fmla="*/ 98413 w 313512"/>
                <a:gd name="connsiteY5" fmla="*/ 0 h 357739"/>
                <a:gd name="connsiteX6" fmla="*/ 98413 w 313512"/>
                <a:gd name="connsiteY6" fmla="*/ 202290 h 357739"/>
                <a:gd name="connsiteX7" fmla="*/ 152543 w 313512"/>
                <a:gd name="connsiteY7" fmla="*/ 269011 h 357739"/>
                <a:gd name="connsiteX8" fmla="*/ 215100 w 313512"/>
                <a:gd name="connsiteY8" fmla="*/ 189519 h 357739"/>
                <a:gd name="connsiteX9" fmla="*/ 215100 w 313512"/>
                <a:gd name="connsiteY9" fmla="*/ 0 h 357739"/>
                <a:gd name="connsiteX10" fmla="*/ 313513 w 313512"/>
                <a:gd name="connsiteY10" fmla="*/ 0 h 357739"/>
                <a:gd name="connsiteX11" fmla="*/ 313513 w 313512"/>
                <a:gd name="connsiteY11" fmla="*/ 347095 h 357739"/>
                <a:gd name="connsiteX12" fmla="*/ 215100 w 313512"/>
                <a:gd name="connsiteY12" fmla="*/ 347095 h 357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3512" h="357739">
                  <a:moveTo>
                    <a:pt x="215100" y="347095"/>
                  </a:moveTo>
                  <a:lnTo>
                    <a:pt x="215100" y="317990"/>
                  </a:lnTo>
                  <a:cubicBezTo>
                    <a:pt x="192606" y="342129"/>
                    <a:pt x="160269" y="357739"/>
                    <a:pt x="119499" y="357739"/>
                  </a:cubicBezTo>
                  <a:cubicBezTo>
                    <a:pt x="44288" y="357739"/>
                    <a:pt x="0" y="304507"/>
                    <a:pt x="0" y="220032"/>
                  </a:cubicBezTo>
                  <a:lnTo>
                    <a:pt x="0" y="0"/>
                  </a:lnTo>
                  <a:lnTo>
                    <a:pt x="98413" y="0"/>
                  </a:lnTo>
                  <a:lnTo>
                    <a:pt x="98413" y="202290"/>
                  </a:lnTo>
                  <a:cubicBezTo>
                    <a:pt x="98413" y="246303"/>
                    <a:pt x="115986" y="269011"/>
                    <a:pt x="152543" y="269011"/>
                  </a:cubicBezTo>
                  <a:cubicBezTo>
                    <a:pt x="190496" y="269011"/>
                    <a:pt x="215100" y="239912"/>
                    <a:pt x="215100" y="189519"/>
                  </a:cubicBezTo>
                  <a:lnTo>
                    <a:pt x="215100" y="0"/>
                  </a:lnTo>
                  <a:lnTo>
                    <a:pt x="313513" y="0"/>
                  </a:lnTo>
                  <a:lnTo>
                    <a:pt x="313513" y="347095"/>
                  </a:lnTo>
                  <a:lnTo>
                    <a:pt x="215100" y="347095"/>
                  </a:lnTo>
                  <a:close/>
                </a:path>
              </a:pathLst>
            </a:custGeom>
            <a:grpFill/>
            <a:ln w="5609" cap="flat">
              <a:noFill/>
              <a:prstDash val="solid"/>
              <a:miter/>
            </a:ln>
          </p:spPr>
          <p:txBody>
            <a:bodyPr rtlCol="0" anchor="ctr"/>
            <a:lstStyle/>
            <a:p>
              <a:endParaRPr lang="nl-NL" noProof="0"/>
            </a:p>
          </p:txBody>
        </p:sp>
        <p:sp>
          <p:nvSpPr>
            <p:cNvPr id="12" name="Vrije vorm: vorm 11">
              <a:extLst>
                <a:ext uri="{FF2B5EF4-FFF2-40B4-BE49-F238E27FC236}">
                  <a16:creationId xmlns:a16="http://schemas.microsoft.com/office/drawing/2014/main" id="{DE6AAFCD-6B85-4093-8424-57DECBB9020C}"/>
                </a:ext>
              </a:extLst>
            </p:cNvPr>
            <p:cNvSpPr/>
            <p:nvPr/>
          </p:nvSpPr>
          <p:spPr>
            <a:xfrm>
              <a:off x="4790949" y="3150431"/>
              <a:ext cx="378186" cy="347100"/>
            </a:xfrm>
            <a:custGeom>
              <a:avLst/>
              <a:gdLst>
                <a:gd name="connsiteX0" fmla="*/ 189093 w 378186"/>
                <a:gd name="connsiteY0" fmla="*/ 219331 h 347100"/>
                <a:gd name="connsiteX1" fmla="*/ 276261 w 378186"/>
                <a:gd name="connsiteY1" fmla="*/ 0 h 347100"/>
                <a:gd name="connsiteX2" fmla="*/ 378186 w 378186"/>
                <a:gd name="connsiteY2" fmla="*/ 0 h 347100"/>
                <a:gd name="connsiteX3" fmla="*/ 239710 w 378186"/>
                <a:gd name="connsiteY3" fmla="*/ 347101 h 347100"/>
                <a:gd name="connsiteX4" fmla="*/ 137780 w 378186"/>
                <a:gd name="connsiteY4" fmla="*/ 347101 h 347100"/>
                <a:gd name="connsiteX5" fmla="*/ 0 w 378186"/>
                <a:gd name="connsiteY5" fmla="*/ 0 h 347100"/>
                <a:gd name="connsiteX6" fmla="*/ 101931 w 378186"/>
                <a:gd name="connsiteY6" fmla="*/ 0 h 34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8186" h="347100">
                  <a:moveTo>
                    <a:pt x="189093" y="219331"/>
                  </a:moveTo>
                  <a:lnTo>
                    <a:pt x="276261" y="0"/>
                  </a:lnTo>
                  <a:lnTo>
                    <a:pt x="378186" y="0"/>
                  </a:lnTo>
                  <a:lnTo>
                    <a:pt x="239710" y="347101"/>
                  </a:lnTo>
                  <a:lnTo>
                    <a:pt x="137780" y="347101"/>
                  </a:lnTo>
                  <a:lnTo>
                    <a:pt x="0" y="0"/>
                  </a:lnTo>
                  <a:lnTo>
                    <a:pt x="101931" y="0"/>
                  </a:lnTo>
                  <a:close/>
                </a:path>
              </a:pathLst>
            </a:custGeom>
            <a:grpFill/>
            <a:ln w="5609" cap="flat">
              <a:noFill/>
              <a:prstDash val="solid"/>
              <a:miter/>
            </a:ln>
          </p:spPr>
          <p:txBody>
            <a:bodyPr rtlCol="0" anchor="ctr"/>
            <a:lstStyle/>
            <a:p>
              <a:endParaRPr lang="nl-NL" noProof="0"/>
            </a:p>
          </p:txBody>
        </p:sp>
        <p:sp>
          <p:nvSpPr>
            <p:cNvPr id="13" name="Vrije vorm: vorm 12">
              <a:extLst>
                <a:ext uri="{FF2B5EF4-FFF2-40B4-BE49-F238E27FC236}">
                  <a16:creationId xmlns:a16="http://schemas.microsoft.com/office/drawing/2014/main" id="{804F2F31-380C-400D-9AC4-1FDFA21E5423}"/>
                </a:ext>
              </a:extLst>
            </p:cNvPr>
            <p:cNvSpPr/>
            <p:nvPr/>
          </p:nvSpPr>
          <p:spPr>
            <a:xfrm>
              <a:off x="5539477" y="3139434"/>
              <a:ext cx="284703" cy="357739"/>
            </a:xfrm>
            <a:custGeom>
              <a:avLst/>
              <a:gdLst>
                <a:gd name="connsiteX0" fmla="*/ 184874 w 284703"/>
                <a:gd name="connsiteY0" fmla="*/ 0 h 357739"/>
                <a:gd name="connsiteX1" fmla="*/ 98412 w 284703"/>
                <a:gd name="connsiteY1" fmla="*/ 39743 h 357739"/>
                <a:gd name="connsiteX2" fmla="*/ 98412 w 284703"/>
                <a:gd name="connsiteY2" fmla="*/ 10639 h 357739"/>
                <a:gd name="connsiteX3" fmla="*/ 0 w 284703"/>
                <a:gd name="connsiteY3" fmla="*/ 10639 h 357739"/>
                <a:gd name="connsiteX4" fmla="*/ 0 w 284703"/>
                <a:gd name="connsiteY4" fmla="*/ 357739 h 357739"/>
                <a:gd name="connsiteX5" fmla="*/ 98412 w 284703"/>
                <a:gd name="connsiteY5" fmla="*/ 357739 h 357739"/>
                <a:gd name="connsiteX6" fmla="*/ 98412 w 284703"/>
                <a:gd name="connsiteY6" fmla="*/ 172473 h 357739"/>
                <a:gd name="connsiteX7" fmla="*/ 148317 w 284703"/>
                <a:gd name="connsiteY7" fmla="*/ 90849 h 357739"/>
                <a:gd name="connsiteX8" fmla="*/ 188341 w 284703"/>
                <a:gd name="connsiteY8" fmla="*/ 143380 h 357739"/>
                <a:gd name="connsiteX9" fmla="*/ 284694 w 284703"/>
                <a:gd name="connsiteY9" fmla="*/ 143380 h 357739"/>
                <a:gd name="connsiteX10" fmla="*/ 184874 w 284703"/>
                <a:gd name="connsiteY10" fmla="*/ 0 h 357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4703" h="357739">
                  <a:moveTo>
                    <a:pt x="184874" y="0"/>
                  </a:moveTo>
                  <a:cubicBezTo>
                    <a:pt x="146915" y="0"/>
                    <a:pt x="118091" y="14903"/>
                    <a:pt x="98412" y="39743"/>
                  </a:cubicBezTo>
                  <a:lnTo>
                    <a:pt x="98412" y="10639"/>
                  </a:lnTo>
                  <a:lnTo>
                    <a:pt x="0" y="10639"/>
                  </a:lnTo>
                  <a:lnTo>
                    <a:pt x="0" y="357739"/>
                  </a:lnTo>
                  <a:lnTo>
                    <a:pt x="98412" y="357739"/>
                  </a:lnTo>
                  <a:lnTo>
                    <a:pt x="98412" y="172473"/>
                  </a:lnTo>
                  <a:cubicBezTo>
                    <a:pt x="98412" y="114988"/>
                    <a:pt x="120200" y="90849"/>
                    <a:pt x="148317" y="90849"/>
                  </a:cubicBezTo>
                  <a:cubicBezTo>
                    <a:pt x="174499" y="90849"/>
                    <a:pt x="187819" y="107951"/>
                    <a:pt x="188341" y="143380"/>
                  </a:cubicBezTo>
                  <a:lnTo>
                    <a:pt x="284694" y="143380"/>
                  </a:lnTo>
                  <a:cubicBezTo>
                    <a:pt x="285396" y="39036"/>
                    <a:pt x="246028" y="0"/>
                    <a:pt x="184874" y="0"/>
                  </a:cubicBezTo>
                </a:path>
              </a:pathLst>
            </a:custGeom>
            <a:grpFill/>
            <a:ln w="5609" cap="flat">
              <a:noFill/>
              <a:prstDash val="solid"/>
              <a:miter/>
            </a:ln>
          </p:spPr>
          <p:txBody>
            <a:bodyPr rtlCol="0" anchor="ctr"/>
            <a:lstStyle/>
            <a:p>
              <a:endParaRPr lang="nl-NL" noProof="0"/>
            </a:p>
          </p:txBody>
        </p:sp>
        <p:sp>
          <p:nvSpPr>
            <p:cNvPr id="14" name="Vrije vorm: vorm 13">
              <a:extLst>
                <a:ext uri="{FF2B5EF4-FFF2-40B4-BE49-F238E27FC236}">
                  <a16:creationId xmlns:a16="http://schemas.microsoft.com/office/drawing/2014/main" id="{595ECC52-9B4D-430D-979C-990E6A3C971C}"/>
                </a:ext>
              </a:extLst>
            </p:cNvPr>
            <p:cNvSpPr/>
            <p:nvPr/>
          </p:nvSpPr>
          <p:spPr>
            <a:xfrm>
              <a:off x="6173113" y="3139434"/>
              <a:ext cx="290316" cy="368388"/>
            </a:xfrm>
            <a:custGeom>
              <a:avLst/>
              <a:gdLst>
                <a:gd name="connsiteX0" fmla="*/ 198233 w 290316"/>
                <a:gd name="connsiteY0" fmla="*/ 217199 h 368388"/>
                <a:gd name="connsiteX1" fmla="*/ 134969 w 290316"/>
                <a:gd name="connsiteY1" fmla="*/ 286047 h 368388"/>
                <a:gd name="connsiteX2" fmla="*/ 92785 w 290316"/>
                <a:gd name="connsiteY2" fmla="*/ 252683 h 368388"/>
                <a:gd name="connsiteX3" fmla="*/ 144810 w 290316"/>
                <a:gd name="connsiteY3" fmla="*/ 211520 h 368388"/>
                <a:gd name="connsiteX4" fmla="*/ 198233 w 290316"/>
                <a:gd name="connsiteY4" fmla="*/ 201589 h 368388"/>
                <a:gd name="connsiteX5" fmla="*/ 198233 w 290316"/>
                <a:gd name="connsiteY5" fmla="*/ 217199 h 368388"/>
                <a:gd name="connsiteX6" fmla="*/ 143402 w 290316"/>
                <a:gd name="connsiteY6" fmla="*/ 0 h 368388"/>
                <a:gd name="connsiteX7" fmla="*/ 1403 w 290316"/>
                <a:gd name="connsiteY7" fmla="*/ 132017 h 368388"/>
                <a:gd name="connsiteX8" fmla="*/ 89435 w 290316"/>
                <a:gd name="connsiteY8" fmla="*/ 132017 h 368388"/>
                <a:gd name="connsiteX9" fmla="*/ 145506 w 290316"/>
                <a:gd name="connsiteY9" fmla="*/ 80199 h 368388"/>
                <a:gd name="connsiteX10" fmla="*/ 198233 w 290316"/>
                <a:gd name="connsiteY10" fmla="*/ 122793 h 368388"/>
                <a:gd name="connsiteX11" fmla="*/ 198233 w 290316"/>
                <a:gd name="connsiteY11" fmla="*/ 134856 h 368388"/>
                <a:gd name="connsiteX12" fmla="*/ 132152 w 290316"/>
                <a:gd name="connsiteY12" fmla="*/ 146926 h 368388"/>
                <a:gd name="connsiteX13" fmla="*/ 0 w 290316"/>
                <a:gd name="connsiteY13" fmla="*/ 264758 h 368388"/>
                <a:gd name="connsiteX14" fmla="*/ 115986 w 290316"/>
                <a:gd name="connsiteY14" fmla="*/ 368389 h 368388"/>
                <a:gd name="connsiteX15" fmla="*/ 198935 w 290316"/>
                <a:gd name="connsiteY15" fmla="*/ 323669 h 368388"/>
                <a:gd name="connsiteX16" fmla="*/ 198935 w 290316"/>
                <a:gd name="connsiteY16" fmla="*/ 357739 h 368388"/>
                <a:gd name="connsiteX17" fmla="*/ 290317 w 290316"/>
                <a:gd name="connsiteY17" fmla="*/ 357739 h 368388"/>
                <a:gd name="connsiteX18" fmla="*/ 290317 w 290316"/>
                <a:gd name="connsiteY18" fmla="*/ 125632 h 368388"/>
                <a:gd name="connsiteX19" fmla="*/ 143402 w 290316"/>
                <a:gd name="connsiteY19" fmla="*/ 0 h 36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90316" h="368388">
                  <a:moveTo>
                    <a:pt x="198233" y="217199"/>
                  </a:moveTo>
                  <a:cubicBezTo>
                    <a:pt x="198233" y="259787"/>
                    <a:pt x="172221" y="286047"/>
                    <a:pt x="134969" y="286047"/>
                  </a:cubicBezTo>
                  <a:cubicBezTo>
                    <a:pt x="109657" y="286047"/>
                    <a:pt x="92785" y="272563"/>
                    <a:pt x="92785" y="252683"/>
                  </a:cubicBezTo>
                  <a:cubicBezTo>
                    <a:pt x="92785" y="226423"/>
                    <a:pt x="116688" y="217199"/>
                    <a:pt x="144810" y="211520"/>
                  </a:cubicBezTo>
                  <a:lnTo>
                    <a:pt x="198233" y="201589"/>
                  </a:lnTo>
                  <a:lnTo>
                    <a:pt x="198233" y="217199"/>
                  </a:lnTo>
                  <a:close/>
                  <a:moveTo>
                    <a:pt x="143402" y="0"/>
                  </a:moveTo>
                  <a:cubicBezTo>
                    <a:pt x="65375" y="0"/>
                    <a:pt x="-2811" y="45427"/>
                    <a:pt x="1403" y="132017"/>
                  </a:cubicBezTo>
                  <a:lnTo>
                    <a:pt x="89435" y="132017"/>
                  </a:lnTo>
                  <a:cubicBezTo>
                    <a:pt x="91460" y="100388"/>
                    <a:pt x="110830" y="80199"/>
                    <a:pt x="145506" y="80199"/>
                  </a:cubicBezTo>
                  <a:cubicBezTo>
                    <a:pt x="179953" y="80199"/>
                    <a:pt x="198233" y="99366"/>
                    <a:pt x="198233" y="122793"/>
                  </a:cubicBezTo>
                  <a:lnTo>
                    <a:pt x="198233" y="134856"/>
                  </a:lnTo>
                  <a:lnTo>
                    <a:pt x="132152" y="146926"/>
                  </a:lnTo>
                  <a:cubicBezTo>
                    <a:pt x="46392" y="161834"/>
                    <a:pt x="0" y="196617"/>
                    <a:pt x="0" y="264758"/>
                  </a:cubicBezTo>
                  <a:cubicBezTo>
                    <a:pt x="0" y="314444"/>
                    <a:pt x="38660" y="368389"/>
                    <a:pt x="115986" y="368389"/>
                  </a:cubicBezTo>
                  <a:cubicBezTo>
                    <a:pt x="159568" y="368389"/>
                    <a:pt x="186983" y="344963"/>
                    <a:pt x="198935" y="323669"/>
                  </a:cubicBezTo>
                  <a:lnTo>
                    <a:pt x="198935" y="357739"/>
                  </a:lnTo>
                  <a:lnTo>
                    <a:pt x="290317" y="357739"/>
                  </a:lnTo>
                  <a:lnTo>
                    <a:pt x="290317" y="125632"/>
                  </a:lnTo>
                  <a:cubicBezTo>
                    <a:pt x="290317" y="51100"/>
                    <a:pt x="239705" y="0"/>
                    <a:pt x="143402" y="0"/>
                  </a:cubicBezTo>
                </a:path>
              </a:pathLst>
            </a:custGeom>
            <a:grpFill/>
            <a:ln w="5609" cap="flat">
              <a:noFill/>
              <a:prstDash val="solid"/>
              <a:miter/>
            </a:ln>
          </p:spPr>
          <p:txBody>
            <a:bodyPr rtlCol="0" anchor="ctr"/>
            <a:lstStyle/>
            <a:p>
              <a:endParaRPr lang="nl-NL" noProof="0"/>
            </a:p>
          </p:txBody>
        </p:sp>
        <p:sp>
          <p:nvSpPr>
            <p:cNvPr id="15" name="Vrije vorm: vorm 14">
              <a:extLst>
                <a:ext uri="{FF2B5EF4-FFF2-40B4-BE49-F238E27FC236}">
                  <a16:creationId xmlns:a16="http://schemas.microsoft.com/office/drawing/2014/main" id="{4085E259-5C17-488D-9829-4345C64B80F9}"/>
                </a:ext>
              </a:extLst>
            </p:cNvPr>
            <p:cNvSpPr/>
            <p:nvPr/>
          </p:nvSpPr>
          <p:spPr>
            <a:xfrm>
              <a:off x="5159580" y="3140141"/>
              <a:ext cx="336007" cy="367681"/>
            </a:xfrm>
            <a:custGeom>
              <a:avLst/>
              <a:gdLst>
                <a:gd name="connsiteX0" fmla="*/ 172226 w 336007"/>
                <a:gd name="connsiteY0" fmla="*/ 81624 h 367681"/>
                <a:gd name="connsiteX1" fmla="*/ 243919 w 336007"/>
                <a:gd name="connsiteY1" fmla="*/ 140546 h 367681"/>
                <a:gd name="connsiteX2" fmla="*/ 92089 w 336007"/>
                <a:gd name="connsiteY2" fmla="*/ 140546 h 367681"/>
                <a:gd name="connsiteX3" fmla="*/ 172226 w 336007"/>
                <a:gd name="connsiteY3" fmla="*/ 81624 h 367681"/>
                <a:gd name="connsiteX4" fmla="*/ 177142 w 336007"/>
                <a:gd name="connsiteY4" fmla="*/ 283213 h 367681"/>
                <a:gd name="connsiteX5" fmla="*/ 89979 w 336007"/>
                <a:gd name="connsiteY5" fmla="*/ 208681 h 367681"/>
                <a:gd name="connsiteX6" fmla="*/ 211807 w 336007"/>
                <a:gd name="connsiteY6" fmla="*/ 208681 h 367681"/>
                <a:gd name="connsiteX7" fmla="*/ 328977 w 336007"/>
                <a:gd name="connsiteY7" fmla="*/ 208681 h 367681"/>
                <a:gd name="connsiteX8" fmla="*/ 328977 w 336007"/>
                <a:gd name="connsiteY8" fmla="*/ 170352 h 367681"/>
                <a:gd name="connsiteX9" fmla="*/ 172226 w 336007"/>
                <a:gd name="connsiteY9" fmla="*/ 0 h 367681"/>
                <a:gd name="connsiteX10" fmla="*/ 0 w 336007"/>
                <a:gd name="connsiteY10" fmla="*/ 184548 h 367681"/>
                <a:gd name="connsiteX11" fmla="*/ 175739 w 336007"/>
                <a:gd name="connsiteY11" fmla="*/ 367682 h 367681"/>
                <a:gd name="connsiteX12" fmla="*/ 336008 w 336007"/>
                <a:gd name="connsiteY12" fmla="*/ 242752 h 367681"/>
                <a:gd name="connsiteX13" fmla="*/ 242477 w 336007"/>
                <a:gd name="connsiteY13" fmla="*/ 242752 h 367681"/>
                <a:gd name="connsiteX14" fmla="*/ 177142 w 336007"/>
                <a:gd name="connsiteY14" fmla="*/ 283213 h 367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36007" h="367681">
                  <a:moveTo>
                    <a:pt x="172226" y="81624"/>
                  </a:moveTo>
                  <a:cubicBezTo>
                    <a:pt x="215100" y="81624"/>
                    <a:pt x="242516" y="109315"/>
                    <a:pt x="243919" y="140546"/>
                  </a:cubicBezTo>
                  <a:lnTo>
                    <a:pt x="92089" y="140546"/>
                  </a:lnTo>
                  <a:cubicBezTo>
                    <a:pt x="104035" y="103631"/>
                    <a:pt x="133560" y="81624"/>
                    <a:pt x="172226" y="81624"/>
                  </a:cubicBezTo>
                  <a:moveTo>
                    <a:pt x="177142" y="283213"/>
                  </a:moveTo>
                  <a:cubicBezTo>
                    <a:pt x="132158" y="283213"/>
                    <a:pt x="99815" y="256241"/>
                    <a:pt x="89979" y="208681"/>
                  </a:cubicBezTo>
                  <a:lnTo>
                    <a:pt x="211807" y="208681"/>
                  </a:lnTo>
                  <a:lnTo>
                    <a:pt x="328977" y="208681"/>
                  </a:lnTo>
                  <a:lnTo>
                    <a:pt x="328977" y="170352"/>
                  </a:lnTo>
                  <a:cubicBezTo>
                    <a:pt x="328977" y="70267"/>
                    <a:pt x="267822" y="0"/>
                    <a:pt x="172226" y="0"/>
                  </a:cubicBezTo>
                  <a:cubicBezTo>
                    <a:pt x="68186" y="0"/>
                    <a:pt x="0" y="80210"/>
                    <a:pt x="0" y="184548"/>
                  </a:cubicBezTo>
                  <a:cubicBezTo>
                    <a:pt x="0" y="288891"/>
                    <a:pt x="69594" y="367682"/>
                    <a:pt x="175739" y="367682"/>
                  </a:cubicBezTo>
                  <a:cubicBezTo>
                    <a:pt x="256577" y="367682"/>
                    <a:pt x="324062" y="317283"/>
                    <a:pt x="336008" y="242752"/>
                  </a:cubicBezTo>
                  <a:lnTo>
                    <a:pt x="242477" y="242752"/>
                  </a:lnTo>
                  <a:cubicBezTo>
                    <a:pt x="230890" y="268091"/>
                    <a:pt x="207413" y="283213"/>
                    <a:pt x="177142" y="283213"/>
                  </a:cubicBezTo>
                </a:path>
              </a:pathLst>
            </a:custGeom>
            <a:grpFill/>
            <a:ln w="5609" cap="flat">
              <a:noFill/>
              <a:prstDash val="solid"/>
              <a:miter/>
            </a:ln>
          </p:spPr>
          <p:txBody>
            <a:bodyPr rtlCol="0" anchor="ctr"/>
            <a:lstStyle/>
            <a:p>
              <a:endParaRPr lang="nl-NL" noProof="0"/>
            </a:p>
          </p:txBody>
        </p:sp>
        <p:sp>
          <p:nvSpPr>
            <p:cNvPr id="16" name="Vrije vorm: vorm 15">
              <a:extLst>
                <a:ext uri="{FF2B5EF4-FFF2-40B4-BE49-F238E27FC236}">
                  <a16:creationId xmlns:a16="http://schemas.microsoft.com/office/drawing/2014/main" id="{9DFBDC82-81BF-49C8-9ADC-C124E19655F5}"/>
                </a:ext>
              </a:extLst>
            </p:cNvPr>
            <p:cNvSpPr/>
            <p:nvPr/>
          </p:nvSpPr>
          <p:spPr>
            <a:xfrm>
              <a:off x="5867164" y="3052832"/>
              <a:ext cx="272261" cy="454990"/>
            </a:xfrm>
            <a:custGeom>
              <a:avLst/>
              <a:gdLst>
                <a:gd name="connsiteX0" fmla="*/ 272041 w 272261"/>
                <a:gd name="connsiteY0" fmla="*/ 315157 h 454990"/>
                <a:gd name="connsiteX1" fmla="*/ 179251 w 272261"/>
                <a:gd name="connsiteY1" fmla="*/ 315157 h 454990"/>
                <a:gd name="connsiteX2" fmla="*/ 138481 w 272261"/>
                <a:gd name="connsiteY2" fmla="*/ 366268 h 454990"/>
                <a:gd name="connsiteX3" fmla="*/ 98413 w 272261"/>
                <a:gd name="connsiteY3" fmla="*/ 324381 h 454990"/>
                <a:gd name="connsiteX4" fmla="*/ 98413 w 272261"/>
                <a:gd name="connsiteY4" fmla="*/ 182421 h 454990"/>
                <a:gd name="connsiteX5" fmla="*/ 225632 w 272261"/>
                <a:gd name="connsiteY5" fmla="*/ 182421 h 454990"/>
                <a:gd name="connsiteX6" fmla="*/ 225632 w 272261"/>
                <a:gd name="connsiteY6" fmla="*/ 97245 h 454990"/>
                <a:gd name="connsiteX7" fmla="*/ 98413 w 272261"/>
                <a:gd name="connsiteY7" fmla="*/ 97245 h 454990"/>
                <a:gd name="connsiteX8" fmla="*/ 98413 w 272261"/>
                <a:gd name="connsiteY8" fmla="*/ 0 h 454990"/>
                <a:gd name="connsiteX9" fmla="*/ 0 w 272261"/>
                <a:gd name="connsiteY9" fmla="*/ 0 h 454990"/>
                <a:gd name="connsiteX10" fmla="*/ 0 w 272261"/>
                <a:gd name="connsiteY10" fmla="*/ 97245 h 454990"/>
                <a:gd name="connsiteX11" fmla="*/ 0 w 272261"/>
                <a:gd name="connsiteY11" fmla="*/ 182421 h 454990"/>
                <a:gd name="connsiteX12" fmla="*/ 0 w 272261"/>
                <a:gd name="connsiteY12" fmla="*/ 320128 h 454990"/>
                <a:gd name="connsiteX13" fmla="*/ 143402 w 272261"/>
                <a:gd name="connsiteY13" fmla="*/ 454990 h 454990"/>
                <a:gd name="connsiteX14" fmla="*/ 272041 w 272261"/>
                <a:gd name="connsiteY14" fmla="*/ 315157 h 454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72261" h="454990">
                  <a:moveTo>
                    <a:pt x="272041" y="315157"/>
                  </a:moveTo>
                  <a:lnTo>
                    <a:pt x="179251" y="315157"/>
                  </a:lnTo>
                  <a:cubicBezTo>
                    <a:pt x="179251" y="348515"/>
                    <a:pt x="163086" y="366268"/>
                    <a:pt x="138481" y="366268"/>
                  </a:cubicBezTo>
                  <a:cubicBezTo>
                    <a:pt x="114578" y="366268"/>
                    <a:pt x="98413" y="351359"/>
                    <a:pt x="98413" y="324381"/>
                  </a:cubicBezTo>
                  <a:lnTo>
                    <a:pt x="98413" y="182421"/>
                  </a:lnTo>
                  <a:lnTo>
                    <a:pt x="225632" y="182421"/>
                  </a:lnTo>
                  <a:lnTo>
                    <a:pt x="225632" y="97245"/>
                  </a:lnTo>
                  <a:lnTo>
                    <a:pt x="98413" y="97245"/>
                  </a:lnTo>
                  <a:lnTo>
                    <a:pt x="98413" y="0"/>
                  </a:lnTo>
                  <a:lnTo>
                    <a:pt x="0" y="0"/>
                  </a:lnTo>
                  <a:lnTo>
                    <a:pt x="0" y="97245"/>
                  </a:lnTo>
                  <a:lnTo>
                    <a:pt x="0" y="182421"/>
                  </a:lnTo>
                  <a:lnTo>
                    <a:pt x="0" y="320128"/>
                  </a:lnTo>
                  <a:cubicBezTo>
                    <a:pt x="0" y="403172"/>
                    <a:pt x="52722" y="454990"/>
                    <a:pt x="143402" y="454990"/>
                  </a:cubicBezTo>
                  <a:cubicBezTo>
                    <a:pt x="219320" y="454990"/>
                    <a:pt x="276255" y="401752"/>
                    <a:pt x="272041" y="315157"/>
                  </a:cubicBezTo>
                </a:path>
              </a:pathLst>
            </a:custGeom>
            <a:grpFill/>
            <a:ln w="5609" cap="flat">
              <a:noFill/>
              <a:prstDash val="solid"/>
              <a:miter/>
            </a:ln>
          </p:spPr>
          <p:txBody>
            <a:bodyPr rtlCol="0" anchor="ctr"/>
            <a:lstStyle/>
            <a:p>
              <a:endParaRPr lang="nl-NL" noProof="0"/>
            </a:p>
          </p:txBody>
        </p:sp>
        <p:sp>
          <p:nvSpPr>
            <p:cNvPr id="17" name="Vrije vorm: vorm 16">
              <a:extLst>
                <a:ext uri="{FF2B5EF4-FFF2-40B4-BE49-F238E27FC236}">
                  <a16:creationId xmlns:a16="http://schemas.microsoft.com/office/drawing/2014/main" id="{24B01084-4721-4A15-87C0-03BBF8FE1D2C}"/>
                </a:ext>
              </a:extLst>
            </p:cNvPr>
            <p:cNvSpPr/>
            <p:nvPr/>
          </p:nvSpPr>
          <p:spPr>
            <a:xfrm>
              <a:off x="4033837" y="3000375"/>
              <a:ext cx="461398" cy="497157"/>
            </a:xfrm>
            <a:custGeom>
              <a:avLst/>
              <a:gdLst>
                <a:gd name="connsiteX0" fmla="*/ 230699 w 461398"/>
                <a:gd name="connsiteY0" fmla="*/ 197442 h 497157"/>
                <a:gd name="connsiteX1" fmla="*/ 348863 w 461398"/>
                <a:gd name="connsiteY1" fmla="*/ 0 h 497157"/>
                <a:gd name="connsiteX2" fmla="*/ 461398 w 461398"/>
                <a:gd name="connsiteY2" fmla="*/ 0 h 497157"/>
                <a:gd name="connsiteX3" fmla="*/ 279931 w 461398"/>
                <a:gd name="connsiteY3" fmla="*/ 300422 h 497157"/>
                <a:gd name="connsiteX4" fmla="*/ 279931 w 461398"/>
                <a:gd name="connsiteY4" fmla="*/ 497157 h 497157"/>
                <a:gd name="connsiteX5" fmla="*/ 181462 w 461398"/>
                <a:gd name="connsiteY5" fmla="*/ 497157 h 497157"/>
                <a:gd name="connsiteX6" fmla="*/ 181462 w 461398"/>
                <a:gd name="connsiteY6" fmla="*/ 300422 h 497157"/>
                <a:gd name="connsiteX7" fmla="*/ 0 w 461398"/>
                <a:gd name="connsiteY7" fmla="*/ 0 h 497157"/>
                <a:gd name="connsiteX8" fmla="*/ 110426 w 461398"/>
                <a:gd name="connsiteY8" fmla="*/ 0 h 497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1398" h="497157">
                  <a:moveTo>
                    <a:pt x="230699" y="197442"/>
                  </a:moveTo>
                  <a:lnTo>
                    <a:pt x="348863" y="0"/>
                  </a:lnTo>
                  <a:lnTo>
                    <a:pt x="461398" y="0"/>
                  </a:lnTo>
                  <a:lnTo>
                    <a:pt x="279931" y="300422"/>
                  </a:lnTo>
                  <a:lnTo>
                    <a:pt x="279931" y="497157"/>
                  </a:lnTo>
                  <a:lnTo>
                    <a:pt x="181462" y="497157"/>
                  </a:lnTo>
                  <a:lnTo>
                    <a:pt x="181462" y="300422"/>
                  </a:lnTo>
                  <a:lnTo>
                    <a:pt x="0" y="0"/>
                  </a:lnTo>
                  <a:lnTo>
                    <a:pt x="110426" y="0"/>
                  </a:lnTo>
                  <a:close/>
                </a:path>
              </a:pathLst>
            </a:custGeom>
            <a:grpFill/>
            <a:ln w="5609" cap="flat">
              <a:noFill/>
              <a:prstDash val="solid"/>
              <a:miter/>
            </a:ln>
          </p:spPr>
          <p:txBody>
            <a:bodyPr rtlCol="0" anchor="ctr"/>
            <a:lstStyle/>
            <a:p>
              <a:endParaRPr lang="nl-NL" noProof="0"/>
            </a:p>
          </p:txBody>
        </p:sp>
      </p:grpSp>
    </p:spTree>
    <p:extLst>
      <p:ext uri="{BB962C8B-B14F-4D97-AF65-F5344CB8AC3E}">
        <p14:creationId xmlns:p14="http://schemas.microsoft.com/office/powerpoint/2010/main" val="270227234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000" b="1" kern="1200" spc="0" baseline="0">
          <a:solidFill>
            <a:schemeClr val="tx1"/>
          </a:solidFill>
          <a:latin typeface="+mj-lt"/>
          <a:ea typeface="+mj-ea"/>
          <a:cs typeface="+mj-cs"/>
        </a:defRPr>
      </a:lvl1pPr>
    </p:titleStyle>
    <p:bodyStyle>
      <a:lvl1pPr marL="216000" indent="-216000" algn="l" defTabSz="9144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1pPr>
      <a:lvl2pPr marL="432000" indent="-216000" algn="l" defTabSz="9144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2pPr>
      <a:lvl3pPr marL="648000" indent="-216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0000"/>
        </a:lnSpc>
        <a:spcBef>
          <a:spcPts val="0"/>
        </a:spcBef>
        <a:buFontTx/>
        <a:buNone/>
        <a:defRPr sz="1800" b="1"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mj-lt"/>
        <a:buNone/>
        <a:defRPr sz="1800" kern="1200">
          <a:solidFill>
            <a:schemeClr val="tx1"/>
          </a:solidFill>
          <a:latin typeface="+mn-lt"/>
          <a:ea typeface="+mn-ea"/>
          <a:cs typeface="+mn-cs"/>
        </a:defRPr>
      </a:lvl5pPr>
      <a:lvl6pPr marL="432000" indent="-432000" algn="l" defTabSz="914400" rtl="0" eaLnBrk="1" latinLnBrk="0" hangingPunct="1">
        <a:lnSpc>
          <a:spcPct val="100000"/>
        </a:lnSpc>
        <a:spcBef>
          <a:spcPts val="0"/>
        </a:spcBef>
        <a:buFont typeface="+mj-lt"/>
        <a:buAutoNum type="arabicPeriod"/>
        <a:defRPr sz="1800" kern="1200">
          <a:solidFill>
            <a:schemeClr val="tx1"/>
          </a:solidFill>
          <a:latin typeface="+mn-lt"/>
          <a:ea typeface="+mn-ea"/>
          <a:cs typeface="+mn-cs"/>
        </a:defRPr>
      </a:lvl6pPr>
      <a:lvl7pPr marL="864000" indent="-432000" algn="l" defTabSz="914400" rtl="0" eaLnBrk="1" latinLnBrk="0" hangingPunct="1">
        <a:lnSpc>
          <a:spcPct val="100000"/>
        </a:lnSpc>
        <a:spcBef>
          <a:spcPts val="0"/>
        </a:spcBef>
        <a:spcAft>
          <a:spcPts val="0"/>
        </a:spcAft>
        <a:buFont typeface="+mj-lt"/>
        <a:buAutoNum type="alphaLcPeriod"/>
        <a:defRPr lang="nl-NL" sz="1800" kern="1200" noProof="0" dirty="0">
          <a:solidFill>
            <a:schemeClr val="tx1"/>
          </a:solidFill>
          <a:latin typeface="+mn-lt"/>
          <a:ea typeface="+mn-ea"/>
          <a:cs typeface="+mn-cs"/>
        </a:defRPr>
      </a:lvl7pPr>
      <a:lvl8pPr marL="0" indent="0" algn="l" defTabSz="914400" rtl="0" eaLnBrk="1" latinLnBrk="0" hangingPunct="1">
        <a:lnSpc>
          <a:spcPct val="100000"/>
        </a:lnSpc>
        <a:spcBef>
          <a:spcPts val="0"/>
        </a:spcBef>
        <a:spcAft>
          <a:spcPts val="1200"/>
        </a:spcAft>
        <a:buFont typeface="Arial" panose="020B0604020202020204" pitchFamily="34" charset="0"/>
        <a:buNone/>
        <a:defRPr lang="nl-NL" sz="3000" kern="1200" noProof="0" dirty="0">
          <a:solidFill>
            <a:schemeClr val="tx1"/>
          </a:solidFill>
          <a:latin typeface="+mn-lt"/>
          <a:ea typeface="+mn-ea"/>
          <a:cs typeface="+mn-cs"/>
        </a:defRPr>
      </a:lvl8pPr>
      <a:lvl9pPr marL="0" indent="0" algn="l" defTabSz="914400" rtl="0" eaLnBrk="1" latinLnBrk="0" hangingPunct="1">
        <a:lnSpc>
          <a:spcPct val="100000"/>
        </a:lnSpc>
        <a:spcBef>
          <a:spcPts val="0"/>
        </a:spcBef>
        <a:buFont typeface="Arial" panose="020B0604020202020204"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34">
          <p15:clr>
            <a:srgbClr val="F26B43"/>
          </p15:clr>
        </p15:guide>
        <p15:guide id="4" pos="7446">
          <p15:clr>
            <a:srgbClr val="F26B43"/>
          </p15:clr>
        </p15:guide>
        <p15:guide id="5" orient="horz" pos="187">
          <p15:clr>
            <a:srgbClr val="F26B43"/>
          </p15:clr>
        </p15:guide>
        <p15:guide id="6" orient="horz" pos="1071">
          <p15:clr>
            <a:srgbClr val="F26B43"/>
          </p15:clr>
        </p15:guide>
        <p15:guide id="7" orient="horz" pos="3861">
          <p15:clr>
            <a:srgbClr val="F26B43"/>
          </p15:clr>
        </p15:guide>
        <p15:guide id="8" orient="horz" pos="398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ideo" Target="https://www.youtube.com/embed/hO8MwBZl-Vc?start=23&amp;feature=oembed" TargetMode="External"/><Relationship Id="rId4" Type="http://schemas.openxmlformats.org/officeDocument/2006/relationships/image" Target="../media/image19.jpeg"/></Relationships>
</file>

<file path=ppt/slides/_rels/slide1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hyperlink" Target="https://www.123test.nl/groepsrollentest/"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slideLayout" Target="../slideLayouts/slideLayout13.xml"/><Relationship Id="rId1" Type="http://schemas.openxmlformats.org/officeDocument/2006/relationships/video" Target="https://www.youtube.com/embed/Bvrv56UVrtA?feature=oembed"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www.carrieretijger.nl/functioneren/ontwikkelen/persoonlijkheidsmodellen/the-big-five" TargetMode="Externa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arrieretijger.nl/functioneren/professionele-eigenschappen/besluitvaardig" TargetMode="External"/><Relationship Id="rId2" Type="http://schemas.openxmlformats.org/officeDocument/2006/relationships/hyperlink" Target="https://www.carrieretijger.nl/functioneren/ontwikkelen/persoonlijkheidsmodellen/kernkwaliteiten" TargetMode="External"/><Relationship Id="rId1" Type="http://schemas.openxmlformats.org/officeDocument/2006/relationships/slideLayout" Target="../slideLayouts/slideLayout12.xml"/><Relationship Id="rId6" Type="http://schemas.openxmlformats.org/officeDocument/2006/relationships/hyperlink" Target="https://www.carrieretijger.nl/functioneren/professionele-eigenschappen/accuraat" TargetMode="External"/><Relationship Id="rId5" Type="http://schemas.openxmlformats.org/officeDocument/2006/relationships/hyperlink" Target="https://www.carrieretijger.nl/functioneren/professionele-vaardigheden/organisatietalent" TargetMode="External"/><Relationship Id="rId4" Type="http://schemas.openxmlformats.org/officeDocument/2006/relationships/hyperlink" Target="https://www.carrieretijger.nl/functioneren/professionele-eigenschappen/creativiteit"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Layout" Target="../slideLayouts/slideLayout7.xml"/><Relationship Id="rId1" Type="http://schemas.openxmlformats.org/officeDocument/2006/relationships/video" Target="https://www.youtube.com/embed/8Amu3UBj-qw?feature=oembe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C0E45D-25C0-4F9C-9E97-D4DA7A94D74C}"/>
              </a:ext>
            </a:extLst>
          </p:cNvPr>
          <p:cNvSpPr>
            <a:spLocks noGrp="1"/>
          </p:cNvSpPr>
          <p:nvPr>
            <p:ph type="ctrTitle"/>
          </p:nvPr>
        </p:nvSpPr>
        <p:spPr/>
        <p:txBody>
          <a:bodyPr/>
          <a:lstStyle/>
          <a:p>
            <a:r>
              <a:rPr lang="nl-NL" dirty="0"/>
              <a:t>Les 2(2</a:t>
            </a:r>
            <a:r>
              <a:rPr lang="nl-NL" baseline="30000" dirty="0"/>
              <a:t>e</a:t>
            </a:r>
            <a:r>
              <a:rPr lang="nl-NL" dirty="0"/>
              <a:t> helft) &amp; 3 Groepsdynamica</a:t>
            </a:r>
          </a:p>
        </p:txBody>
      </p:sp>
      <p:sp>
        <p:nvSpPr>
          <p:cNvPr id="3" name="Ondertitel 2">
            <a:extLst>
              <a:ext uri="{FF2B5EF4-FFF2-40B4-BE49-F238E27FC236}">
                <a16:creationId xmlns:a16="http://schemas.microsoft.com/office/drawing/2014/main" id="{91B3570B-25BF-4772-B244-298E0B5C110B}"/>
              </a:ext>
            </a:extLst>
          </p:cNvPr>
          <p:cNvSpPr>
            <a:spLocks noGrp="1"/>
          </p:cNvSpPr>
          <p:nvPr>
            <p:ph type="subTitle" idx="1"/>
          </p:nvPr>
        </p:nvSpPr>
        <p:spPr/>
        <p:txBody>
          <a:bodyPr/>
          <a:lstStyle/>
          <a:p>
            <a:r>
              <a:rPr lang="nl-NL" dirty="0"/>
              <a:t>DCV woensdag 30 maart </a:t>
            </a:r>
            <a:r>
              <a:rPr kumimoji="0" lang="nl-NL" sz="2400" b="0" i="0" u="none" strike="noStrike" kern="1200" cap="none" spc="0" normalizeH="0" baseline="0" noProof="0" dirty="0">
                <a:ln>
                  <a:noFill/>
                </a:ln>
                <a:solidFill>
                  <a:prstClr val="black"/>
                </a:solidFill>
                <a:effectLst/>
                <a:uLnTx/>
                <a:uFillTx/>
                <a:latin typeface="Calibri" panose="020F0502020204030204"/>
                <a:ea typeface="+mn-ea"/>
                <a:cs typeface="+mn-cs"/>
              </a:rPr>
              <a:t>2022</a:t>
            </a:r>
            <a:endParaRPr lang="nl-NL" dirty="0"/>
          </a:p>
        </p:txBody>
      </p:sp>
    </p:spTree>
    <p:extLst>
      <p:ext uri="{BB962C8B-B14F-4D97-AF65-F5344CB8AC3E}">
        <p14:creationId xmlns:p14="http://schemas.microsoft.com/office/powerpoint/2010/main" val="3072261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descr="Situationeel_leiderschap_Model">
            <a:extLst>
              <a:ext uri="{FF2B5EF4-FFF2-40B4-BE49-F238E27FC236}">
                <a16:creationId xmlns:a16="http://schemas.microsoft.com/office/drawing/2014/main" id="{51E05893-96B1-40C9-A11F-89F9882D807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4814" b="5185"/>
          <a:stretch/>
        </p:blipFill>
        <p:spPr bwMode="auto">
          <a:xfrm>
            <a:off x="2259875" y="254725"/>
            <a:ext cx="7053942" cy="6348549"/>
          </a:xfrm>
          <a:prstGeom prst="rect">
            <a:avLst/>
          </a:prstGeom>
          <a:noFill/>
          <a:extLst>
            <a:ext uri="{909E8E84-426E-40DD-AFC4-6F175D3DCCD1}">
              <a14:hiddenFill xmlns:a14="http://schemas.microsoft.com/office/drawing/2010/main">
                <a:solidFill>
                  <a:srgbClr val="FFFFFF"/>
                </a:solidFill>
              </a14:hiddenFill>
            </a:ext>
          </a:extLst>
        </p:spPr>
      </p:pic>
      <p:sp>
        <p:nvSpPr>
          <p:cNvPr id="5" name="Tekstvak 4">
            <a:extLst>
              <a:ext uri="{FF2B5EF4-FFF2-40B4-BE49-F238E27FC236}">
                <a16:creationId xmlns:a16="http://schemas.microsoft.com/office/drawing/2014/main" id="{EEC49753-79C0-4269-82FF-967ED7F88DA3}"/>
              </a:ext>
            </a:extLst>
          </p:cNvPr>
          <p:cNvSpPr txBox="1"/>
          <p:nvPr/>
        </p:nvSpPr>
        <p:spPr>
          <a:xfrm rot="16200000">
            <a:off x="-1786344" y="3116970"/>
            <a:ext cx="609382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Het Situationeel Leiderschap Model van </a:t>
            </a:r>
            <a:r>
              <a:rPr kumimoji="0" lang="nl-NL" sz="1800" b="0" i="0" u="none" strike="noStrike" kern="1200" cap="none" spc="0" normalizeH="0" baseline="0" noProof="0" dirty="0" err="1">
                <a:ln>
                  <a:noFill/>
                </a:ln>
                <a:solidFill>
                  <a:prstClr val="black"/>
                </a:solidFill>
                <a:effectLst/>
                <a:uLnTx/>
                <a:uFillTx/>
                <a:latin typeface="Calibri" panose="020F0502020204030204"/>
                <a:ea typeface="+mn-ea"/>
                <a:cs typeface="+mn-cs"/>
              </a:rPr>
              <a:t>Hersey</a:t>
            </a: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 en Blanchard</a:t>
            </a:r>
          </a:p>
        </p:txBody>
      </p:sp>
    </p:spTree>
    <p:extLst>
      <p:ext uri="{BB962C8B-B14F-4D97-AF65-F5344CB8AC3E}">
        <p14:creationId xmlns:p14="http://schemas.microsoft.com/office/powerpoint/2010/main" val="3984756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media 3" title="Leadership From A Dancing Guy">
            <a:hlinkClick r:id="" action="ppaction://media"/>
            <a:extLst>
              <a:ext uri="{FF2B5EF4-FFF2-40B4-BE49-F238E27FC236}">
                <a16:creationId xmlns:a16="http://schemas.microsoft.com/office/drawing/2014/main" id="{68232339-AFF1-49EC-B0D1-3F69D387D053}"/>
              </a:ext>
            </a:extLst>
          </p:cNvPr>
          <p:cNvPicPr>
            <a:picLocks noRot="1" noChangeAspect="1"/>
          </p:cNvPicPr>
          <p:nvPr>
            <a:videoFile r:link="rId1"/>
          </p:nvPr>
        </p:nvPicPr>
        <p:blipFill>
          <a:blip r:embed="rId4"/>
          <a:stretch>
            <a:fillRect/>
          </a:stretch>
        </p:blipFill>
        <p:spPr>
          <a:xfrm>
            <a:off x="1528354" y="934901"/>
            <a:ext cx="8541273" cy="4825819"/>
          </a:xfrm>
          <a:prstGeom prst="rect">
            <a:avLst/>
          </a:prstGeom>
        </p:spPr>
      </p:pic>
    </p:spTree>
    <p:extLst>
      <p:ext uri="{BB962C8B-B14F-4D97-AF65-F5344CB8AC3E}">
        <p14:creationId xmlns:p14="http://schemas.microsoft.com/office/powerpoint/2010/main" val="666895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A098AF03-A1FE-498F-A21E-7A455D3F410D}"/>
              </a:ext>
            </a:extLst>
          </p:cNvPr>
          <p:cNvSpPr>
            <a:spLocks noGrp="1"/>
          </p:cNvSpPr>
          <p:nvPr>
            <p:ph type="title"/>
          </p:nvPr>
        </p:nvSpPr>
        <p:spPr>
          <a:xfrm>
            <a:off x="371475" y="296863"/>
            <a:ext cx="10107613" cy="1160462"/>
          </a:xfrm>
        </p:spPr>
        <p:txBody>
          <a:bodyPr/>
          <a:lstStyle/>
          <a:p>
            <a:r>
              <a:rPr lang="nl-NL" sz="4400" b="0" dirty="0">
                <a:effectLst/>
                <a:latin typeface="+mn-lt"/>
                <a:ea typeface="Calibri" panose="020F0502020204030204" pitchFamily="34" charset="0"/>
                <a:cs typeface="Times New Roman" panose="02020603050405020304" pitchFamily="18" charset="0"/>
              </a:rPr>
              <a:t>De Roos van </a:t>
            </a:r>
            <a:r>
              <a:rPr lang="nl-NL" sz="4400" b="0" dirty="0" err="1">
                <a:effectLst/>
                <a:latin typeface="+mn-lt"/>
                <a:ea typeface="Calibri" panose="020F0502020204030204" pitchFamily="34" charset="0"/>
                <a:cs typeface="Times New Roman" panose="02020603050405020304" pitchFamily="18" charset="0"/>
              </a:rPr>
              <a:t>Leary</a:t>
            </a:r>
            <a:r>
              <a:rPr lang="nl-NL" sz="4400" b="0" dirty="0">
                <a:effectLst/>
                <a:latin typeface="+mn-lt"/>
                <a:ea typeface="Calibri" panose="020F0502020204030204" pitchFamily="34" charset="0"/>
                <a:cs typeface="Times New Roman" panose="02020603050405020304" pitchFamily="18" charset="0"/>
              </a:rPr>
              <a:t> </a:t>
            </a:r>
            <a:endParaRPr lang="nl-NL" b="0" dirty="0">
              <a:latin typeface="+mn-lt"/>
            </a:endParaRPr>
          </a:p>
        </p:txBody>
      </p:sp>
      <p:pic>
        <p:nvPicPr>
          <p:cNvPr id="1026" name="Picture 2" descr="Roos van Leary - uitleg - test - gebruik">
            <a:extLst>
              <a:ext uri="{FF2B5EF4-FFF2-40B4-BE49-F238E27FC236}">
                <a16:creationId xmlns:a16="http://schemas.microsoft.com/office/drawing/2014/main" id="{C016833C-A2DC-451D-92C8-3409B1E21F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01907" y="1141389"/>
            <a:ext cx="4581576" cy="4575221"/>
          </a:xfrm>
          <a:prstGeom prst="rect">
            <a:avLst/>
          </a:prstGeom>
          <a:noFill/>
          <a:extLst>
            <a:ext uri="{909E8E84-426E-40DD-AFC4-6F175D3DCCD1}">
              <a14:hiddenFill xmlns:a14="http://schemas.microsoft.com/office/drawing/2010/main">
                <a:solidFill>
                  <a:srgbClr val="FFFFFF"/>
                </a:solidFill>
              </a14:hiddenFill>
            </a:ext>
          </a:extLst>
        </p:spPr>
      </p:pic>
      <p:sp>
        <p:nvSpPr>
          <p:cNvPr id="7" name="Tekstvak 6">
            <a:extLst>
              <a:ext uri="{FF2B5EF4-FFF2-40B4-BE49-F238E27FC236}">
                <a16:creationId xmlns:a16="http://schemas.microsoft.com/office/drawing/2014/main" id="{E809C681-F013-4AFB-80A4-32D41E2908EA}"/>
              </a:ext>
            </a:extLst>
          </p:cNvPr>
          <p:cNvSpPr txBox="1"/>
          <p:nvPr/>
        </p:nvSpPr>
        <p:spPr>
          <a:xfrm>
            <a:off x="371475" y="1195399"/>
            <a:ext cx="6230432" cy="5016758"/>
          </a:xfrm>
          <a:prstGeom prst="rect">
            <a:avLst/>
          </a:prstGeom>
          <a:noFill/>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333333"/>
                </a:solidFill>
                <a:effectLst/>
                <a:uLnTx/>
                <a:uFillTx/>
                <a:latin typeface="Arial"/>
                <a:ea typeface="+mn-ea"/>
                <a:cs typeface="+mn-cs"/>
              </a:rPr>
              <a:t>De Roos van </a:t>
            </a:r>
            <a:r>
              <a:rPr kumimoji="0" lang="nl-NL" sz="2000" b="0" i="0" u="none" strike="noStrike" kern="1200" cap="none" spc="0" normalizeH="0" baseline="0" noProof="0" dirty="0" err="1">
                <a:ln>
                  <a:noFill/>
                </a:ln>
                <a:solidFill>
                  <a:srgbClr val="333333"/>
                </a:solidFill>
                <a:effectLst/>
                <a:uLnTx/>
                <a:uFillTx/>
                <a:latin typeface="Arial"/>
                <a:ea typeface="+mn-ea"/>
                <a:cs typeface="+mn-cs"/>
              </a:rPr>
              <a:t>Leary</a:t>
            </a:r>
            <a:r>
              <a:rPr kumimoji="0" lang="nl-NL" sz="2000" b="0" i="0" u="none" strike="noStrike" kern="1200" cap="none" spc="0" normalizeH="0" baseline="0" noProof="0" dirty="0">
                <a:ln>
                  <a:noFill/>
                </a:ln>
                <a:solidFill>
                  <a:srgbClr val="333333"/>
                </a:solidFill>
                <a:effectLst/>
                <a:uLnTx/>
                <a:uFillTx/>
                <a:latin typeface="Arial"/>
                <a:ea typeface="+mn-ea"/>
                <a:cs typeface="+mn-cs"/>
              </a:rPr>
              <a:t>, ontwikkeld door Timothy </a:t>
            </a:r>
            <a:r>
              <a:rPr kumimoji="0" lang="nl-NL" sz="2000" b="0" i="0" u="none" strike="noStrike" kern="1200" cap="none" spc="0" normalizeH="0" baseline="0" noProof="0" dirty="0" err="1">
                <a:ln>
                  <a:noFill/>
                </a:ln>
                <a:solidFill>
                  <a:srgbClr val="333333"/>
                </a:solidFill>
                <a:effectLst/>
                <a:uLnTx/>
                <a:uFillTx/>
                <a:latin typeface="Arial"/>
                <a:ea typeface="+mn-ea"/>
                <a:cs typeface="+mn-cs"/>
              </a:rPr>
              <a:t>Leary</a:t>
            </a:r>
            <a:r>
              <a:rPr kumimoji="0" lang="nl-NL" sz="2000" b="0" i="0" u="none" strike="noStrike" kern="1200" cap="none" spc="0" normalizeH="0" baseline="0" noProof="0" dirty="0">
                <a:ln>
                  <a:noFill/>
                </a:ln>
                <a:solidFill>
                  <a:srgbClr val="333333"/>
                </a:solidFill>
                <a:effectLst/>
                <a:uLnTx/>
                <a:uFillTx/>
                <a:latin typeface="Arial"/>
                <a:ea typeface="+mn-ea"/>
                <a:cs typeface="+mn-cs"/>
              </a:rPr>
              <a:t>, is een communicatiemodel dat is voortgekomen uit een psychologisch onderzoek naar </a:t>
            </a:r>
            <a:r>
              <a:rPr kumimoji="0" lang="nl-NL" sz="2000" b="1" i="0" u="none" strike="noStrike" kern="1200" cap="none" spc="0" normalizeH="0" baseline="0" noProof="0" dirty="0">
                <a:ln>
                  <a:noFill/>
                </a:ln>
                <a:solidFill>
                  <a:srgbClr val="333333"/>
                </a:solidFill>
                <a:effectLst/>
                <a:uLnTx/>
                <a:uFillTx/>
                <a:latin typeface="Arial"/>
                <a:ea typeface="+mn-ea"/>
                <a:cs typeface="+mn-cs"/>
              </a:rPr>
              <a:t>de werking van </a:t>
            </a:r>
            <a:r>
              <a:rPr kumimoji="0" lang="nl-NL" sz="2000" b="1" i="0" u="sng" strike="noStrike" kern="1200" cap="none" spc="0" normalizeH="0" baseline="0" noProof="0" dirty="0">
                <a:ln>
                  <a:noFill/>
                </a:ln>
                <a:solidFill>
                  <a:srgbClr val="333333"/>
                </a:solidFill>
                <a:effectLst/>
                <a:uLnTx/>
                <a:uFillTx/>
                <a:latin typeface="Arial"/>
                <a:ea typeface="+mn-ea"/>
                <a:cs typeface="+mn-cs"/>
              </a:rPr>
              <a:t>gedrag</a:t>
            </a:r>
            <a:r>
              <a:rPr kumimoji="0" lang="nl-NL" sz="2000" b="0" i="0" u="none" strike="noStrike" kern="1200" cap="none" spc="0" normalizeH="0" baseline="0" noProof="0" dirty="0">
                <a:ln>
                  <a:noFill/>
                </a:ln>
                <a:solidFill>
                  <a:srgbClr val="333333"/>
                </a:solidFill>
                <a:effectLst/>
                <a:uLnTx/>
                <a:uFillTx/>
                <a:latin typeface="Arial"/>
                <a:ea typeface="+mn-ea"/>
                <a:cs typeface="+mn-cs"/>
              </a:rPr>
              <a:t>. </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333333"/>
              </a:solidFill>
              <a:effectLst/>
              <a:uLnTx/>
              <a:uFillTx/>
              <a:latin typeface="Arial"/>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333333"/>
                </a:solidFill>
                <a:effectLst/>
                <a:uLnTx/>
                <a:uFillTx/>
                <a:latin typeface="Arial"/>
                <a:ea typeface="+mn-ea"/>
                <a:cs typeface="+mn-cs"/>
              </a:rPr>
              <a:t>De Roos van </a:t>
            </a:r>
            <a:r>
              <a:rPr kumimoji="0" lang="nl-NL" sz="2000" b="0" i="0" u="none" strike="noStrike" kern="1200" cap="none" spc="0" normalizeH="0" baseline="0" noProof="0" dirty="0" err="1">
                <a:ln>
                  <a:noFill/>
                </a:ln>
                <a:solidFill>
                  <a:srgbClr val="333333"/>
                </a:solidFill>
                <a:effectLst/>
                <a:uLnTx/>
                <a:uFillTx/>
                <a:latin typeface="Arial"/>
                <a:ea typeface="+mn-ea"/>
                <a:cs typeface="+mn-cs"/>
              </a:rPr>
              <a:t>Leary</a:t>
            </a:r>
            <a:r>
              <a:rPr kumimoji="0" lang="nl-NL" sz="2000" b="0" i="0" u="none" strike="noStrike" kern="1200" cap="none" spc="0" normalizeH="0" baseline="0" noProof="0" dirty="0">
                <a:ln>
                  <a:noFill/>
                </a:ln>
                <a:solidFill>
                  <a:srgbClr val="333333"/>
                </a:solidFill>
                <a:effectLst/>
                <a:uLnTx/>
                <a:uFillTx/>
                <a:latin typeface="Arial"/>
                <a:ea typeface="+mn-ea"/>
                <a:cs typeface="+mn-cs"/>
              </a:rPr>
              <a:t> gaat ervan uit </a:t>
            </a:r>
            <a:r>
              <a:rPr kumimoji="0" lang="nl-NL" sz="2000" b="1" i="0" u="none" strike="noStrike" kern="1200" cap="none" spc="0" normalizeH="0" baseline="0" noProof="0" dirty="0">
                <a:ln>
                  <a:noFill/>
                </a:ln>
                <a:solidFill>
                  <a:srgbClr val="333333"/>
                </a:solidFill>
                <a:effectLst/>
                <a:uLnTx/>
                <a:uFillTx/>
                <a:latin typeface="Arial"/>
                <a:ea typeface="+mn-ea"/>
                <a:cs typeface="+mn-cs"/>
              </a:rPr>
              <a:t>dat gedrag, gedrag oproept</a:t>
            </a:r>
            <a:r>
              <a:rPr kumimoji="0" lang="nl-NL" sz="2000" b="0" i="0" u="none" strike="noStrike" kern="1200" cap="none" spc="0" normalizeH="0" baseline="0" noProof="0" dirty="0">
                <a:ln>
                  <a:noFill/>
                </a:ln>
                <a:solidFill>
                  <a:srgbClr val="333333"/>
                </a:solidFill>
                <a:effectLst/>
                <a:uLnTx/>
                <a:uFillTx/>
                <a:latin typeface="Arial"/>
                <a:ea typeface="+mn-ea"/>
                <a:cs typeface="+mn-cs"/>
              </a:rPr>
              <a:t>. Met andere woorden; de Roos gaat uit van actie en reactie, oorzaak en gevolg, zenden en ontvangen. De grote verdienste van de Roos van </a:t>
            </a:r>
            <a:r>
              <a:rPr kumimoji="0" lang="nl-NL" sz="2000" b="0" i="0" u="none" strike="noStrike" kern="1200" cap="none" spc="0" normalizeH="0" baseline="0" noProof="0" dirty="0" err="1">
                <a:ln>
                  <a:noFill/>
                </a:ln>
                <a:solidFill>
                  <a:srgbClr val="333333"/>
                </a:solidFill>
                <a:effectLst/>
                <a:uLnTx/>
                <a:uFillTx/>
                <a:latin typeface="Arial"/>
                <a:ea typeface="+mn-ea"/>
                <a:cs typeface="+mn-cs"/>
              </a:rPr>
              <a:t>Leary</a:t>
            </a:r>
            <a:r>
              <a:rPr kumimoji="0" lang="nl-NL" sz="2000" b="0" i="0" u="none" strike="noStrike" kern="1200" cap="none" spc="0" normalizeH="0" baseline="0" noProof="0" dirty="0">
                <a:ln>
                  <a:noFill/>
                </a:ln>
                <a:solidFill>
                  <a:srgbClr val="333333"/>
                </a:solidFill>
                <a:effectLst/>
                <a:uLnTx/>
                <a:uFillTx/>
                <a:latin typeface="Arial"/>
                <a:ea typeface="+mn-ea"/>
                <a:cs typeface="+mn-cs"/>
              </a:rPr>
              <a:t> ligt in het feit dat de Roos laat zien:</a:t>
            </a: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srgbClr val="333333"/>
                </a:solidFill>
                <a:effectLst/>
                <a:uLnTx/>
                <a:uFillTx/>
                <a:latin typeface="Arial"/>
                <a:ea typeface="+mn-ea"/>
                <a:cs typeface="+mn-cs"/>
              </a:rPr>
              <a:t>welk gedrag door welk gedrag wordt opgeroepen en</a:t>
            </a:r>
          </a:p>
          <a:p>
            <a:pPr marL="0" marR="0" lvl="0" indent="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srgbClr val="333333"/>
                </a:solidFill>
                <a:effectLst/>
                <a:uLnTx/>
                <a:uFillTx/>
                <a:latin typeface="Arial"/>
                <a:ea typeface="+mn-ea"/>
                <a:cs typeface="+mn-cs"/>
              </a:rPr>
              <a:t>hoe gedrag te beïnvloeden is.</a:t>
            </a:r>
          </a:p>
          <a:p>
            <a:pPr marL="0" marR="0" lvl="0" indent="0" algn="l" defTabSz="914400" rtl="0" eaLnBrk="1" fontAlgn="base"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333333"/>
              </a:solidFill>
              <a:effectLst/>
              <a:uLnTx/>
              <a:uFillTx/>
              <a:latin typeface="Arial"/>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333333"/>
                </a:solidFill>
                <a:effectLst/>
                <a:uLnTx/>
                <a:uFillTx/>
                <a:latin typeface="Arial"/>
                <a:ea typeface="+mn-ea"/>
                <a:cs typeface="+mn-cs"/>
              </a:rPr>
              <a:t>Een groot misverstand over de Roos van </a:t>
            </a:r>
            <a:r>
              <a:rPr kumimoji="0" lang="nl-NL" sz="2000" b="0" i="0" u="none" strike="noStrike" kern="1200" cap="none" spc="0" normalizeH="0" baseline="0" noProof="0" dirty="0" err="1">
                <a:ln>
                  <a:noFill/>
                </a:ln>
                <a:solidFill>
                  <a:srgbClr val="333333"/>
                </a:solidFill>
                <a:effectLst/>
                <a:uLnTx/>
                <a:uFillTx/>
                <a:latin typeface="Arial"/>
                <a:ea typeface="+mn-ea"/>
                <a:cs typeface="+mn-cs"/>
              </a:rPr>
              <a:t>Leary</a:t>
            </a:r>
            <a:r>
              <a:rPr kumimoji="0" lang="nl-NL" sz="2000" b="0" i="0" u="none" strike="noStrike" kern="1200" cap="none" spc="0" normalizeH="0" baseline="0" noProof="0" dirty="0">
                <a:ln>
                  <a:noFill/>
                </a:ln>
                <a:solidFill>
                  <a:srgbClr val="333333"/>
                </a:solidFill>
                <a:effectLst/>
                <a:uLnTx/>
                <a:uFillTx/>
                <a:latin typeface="Arial"/>
                <a:ea typeface="+mn-ea"/>
                <a:cs typeface="+mn-cs"/>
              </a:rPr>
              <a:t> is dat sommigen stellen dat de Roos van </a:t>
            </a:r>
            <a:r>
              <a:rPr kumimoji="0" lang="nl-NL" sz="2000" b="0" i="0" u="none" strike="noStrike" kern="1200" cap="none" spc="0" normalizeH="0" baseline="0" noProof="0" dirty="0" err="1">
                <a:ln>
                  <a:noFill/>
                </a:ln>
                <a:solidFill>
                  <a:srgbClr val="333333"/>
                </a:solidFill>
                <a:effectLst/>
                <a:uLnTx/>
                <a:uFillTx/>
                <a:latin typeface="Arial"/>
                <a:ea typeface="+mn-ea"/>
                <a:cs typeface="+mn-cs"/>
              </a:rPr>
              <a:t>Leary</a:t>
            </a:r>
            <a:r>
              <a:rPr kumimoji="0" lang="nl-NL" sz="2000" b="0" i="0" u="none" strike="noStrike" kern="1200" cap="none" spc="0" normalizeH="0" baseline="0" noProof="0" dirty="0">
                <a:ln>
                  <a:noFill/>
                </a:ln>
                <a:solidFill>
                  <a:srgbClr val="333333"/>
                </a:solidFill>
                <a:effectLst/>
                <a:uLnTx/>
                <a:uFillTx/>
                <a:latin typeface="Arial"/>
                <a:ea typeface="+mn-ea"/>
                <a:cs typeface="+mn-cs"/>
              </a:rPr>
              <a:t> mensen wil typeren ofwel wil karakteriseren. Dit is niet het geval.</a:t>
            </a:r>
          </a:p>
        </p:txBody>
      </p:sp>
      <p:sp>
        <p:nvSpPr>
          <p:cNvPr id="5" name="Rechthoek 4">
            <a:extLst>
              <a:ext uri="{FF2B5EF4-FFF2-40B4-BE49-F238E27FC236}">
                <a16:creationId xmlns:a16="http://schemas.microsoft.com/office/drawing/2014/main" id="{9D38185F-8EB8-4670-B7DE-5701DE5A5EB7}"/>
              </a:ext>
            </a:extLst>
          </p:cNvPr>
          <p:cNvSpPr/>
          <p:nvPr/>
        </p:nvSpPr>
        <p:spPr>
          <a:xfrm>
            <a:off x="7833458" y="104205"/>
            <a:ext cx="2118474" cy="915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srgbClr val="2A2A2A"/>
                </a:solidFill>
                <a:effectLst/>
                <a:uLnTx/>
                <a:uFillTx/>
                <a:latin typeface="Arial" panose="020B0604020202020204" pitchFamily="34" charset="0"/>
                <a:ea typeface="+mn-ea"/>
                <a:cs typeface="+mn-cs"/>
              </a:rPr>
              <a:t>De verticale as geeft de mate van </a:t>
            </a:r>
            <a:r>
              <a:rPr kumimoji="0" lang="nl-NL" sz="1100" b="1" i="0" u="none" strike="noStrike" kern="1200" cap="none" spc="0" normalizeH="0" baseline="0" noProof="0" dirty="0">
                <a:ln>
                  <a:noFill/>
                </a:ln>
                <a:solidFill>
                  <a:srgbClr val="2A2A2A"/>
                </a:solidFill>
                <a:effectLst/>
                <a:uLnTx/>
                <a:uFillTx/>
                <a:latin typeface="Arial" panose="020B0604020202020204" pitchFamily="34" charset="0"/>
                <a:ea typeface="+mn-ea"/>
                <a:cs typeface="+mn-cs"/>
              </a:rPr>
              <a:t>dominantie</a:t>
            </a:r>
            <a:r>
              <a:rPr kumimoji="0" lang="nl-NL" sz="1100" b="0" i="0" u="none" strike="noStrike" kern="1200" cap="none" spc="0" normalizeH="0" baseline="0" noProof="0" dirty="0">
                <a:ln>
                  <a:noFill/>
                </a:ln>
                <a:solidFill>
                  <a:srgbClr val="2A2A2A"/>
                </a:solidFill>
                <a:effectLst/>
                <a:uLnTx/>
                <a:uFillTx/>
                <a:latin typeface="Arial" panose="020B0604020202020204" pitchFamily="34" charset="0"/>
                <a:ea typeface="+mn-ea"/>
                <a:cs typeface="+mn-cs"/>
              </a:rPr>
              <a:t> aan. Dominant gedrag is boven. </a:t>
            </a:r>
            <a:endParaRPr kumimoji="0" lang="nl-NL" sz="1100" b="0" i="0" u="none" strike="noStrike" kern="1200" cap="none" spc="0" normalizeH="0" baseline="0" noProof="0" dirty="0">
              <a:ln>
                <a:noFill/>
              </a:ln>
              <a:solidFill>
                <a:prstClr val="white"/>
              </a:solidFill>
              <a:effectLst/>
              <a:uLnTx/>
              <a:uFillTx/>
              <a:latin typeface="Arial"/>
              <a:ea typeface="+mn-ea"/>
              <a:cs typeface="+mn-cs"/>
            </a:endParaRPr>
          </a:p>
        </p:txBody>
      </p:sp>
      <p:sp>
        <p:nvSpPr>
          <p:cNvPr id="8" name="Rechthoek 7">
            <a:extLst>
              <a:ext uri="{FF2B5EF4-FFF2-40B4-BE49-F238E27FC236}">
                <a16:creationId xmlns:a16="http://schemas.microsoft.com/office/drawing/2014/main" id="{96051599-121C-4079-860D-DF76CACF2B06}"/>
              </a:ext>
            </a:extLst>
          </p:cNvPr>
          <p:cNvSpPr/>
          <p:nvPr/>
        </p:nvSpPr>
        <p:spPr>
          <a:xfrm rot="5400000">
            <a:off x="10856114" y="3027791"/>
            <a:ext cx="1751945" cy="8024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srgbClr val="2A2A2A"/>
                </a:solidFill>
                <a:effectLst/>
                <a:uLnTx/>
                <a:uFillTx/>
                <a:latin typeface="Arial" panose="020B0604020202020204" pitchFamily="34" charset="0"/>
                <a:ea typeface="+mn-ea"/>
                <a:cs typeface="+mn-cs"/>
              </a:rPr>
              <a:t>De horizontale as geeft de mate van </a:t>
            </a:r>
            <a:r>
              <a:rPr kumimoji="0" lang="nl-NL" sz="1100" b="1" i="0" u="none" strike="noStrike" kern="1200" cap="none" spc="0" normalizeH="0" baseline="0" noProof="0" dirty="0">
                <a:ln>
                  <a:noFill/>
                </a:ln>
                <a:solidFill>
                  <a:srgbClr val="2A2A2A"/>
                </a:solidFill>
                <a:effectLst/>
                <a:uLnTx/>
                <a:uFillTx/>
                <a:latin typeface="Arial" panose="020B0604020202020204" pitchFamily="34" charset="0"/>
                <a:ea typeface="+mn-ea"/>
                <a:cs typeface="+mn-cs"/>
              </a:rPr>
              <a:t>relatie</a:t>
            </a:r>
            <a:r>
              <a:rPr kumimoji="0" lang="nl-NL" sz="1100" b="0" i="0" u="none" strike="noStrike" kern="1200" cap="none" spc="0" normalizeH="0" baseline="0" noProof="0" dirty="0">
                <a:ln>
                  <a:noFill/>
                </a:ln>
                <a:solidFill>
                  <a:srgbClr val="2A2A2A"/>
                </a:solidFill>
                <a:effectLst/>
                <a:uLnTx/>
                <a:uFillTx/>
                <a:latin typeface="Arial" panose="020B0604020202020204" pitchFamily="34" charset="0"/>
                <a:ea typeface="+mn-ea"/>
                <a:cs typeface="+mn-cs"/>
              </a:rPr>
              <a:t> aan. </a:t>
            </a:r>
            <a:endParaRPr kumimoji="0" lang="nl-NL" sz="11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1121083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E3A34C9D-846C-4E41-AB9D-362FADAB6DD3}"/>
              </a:ext>
            </a:extLst>
          </p:cNvPr>
          <p:cNvGraphicFramePr>
            <a:graphicFrameLocks noGrp="1"/>
          </p:cNvGraphicFramePr>
          <p:nvPr/>
        </p:nvGraphicFramePr>
        <p:xfrm>
          <a:off x="1050925" y="1236545"/>
          <a:ext cx="8772344" cy="5391635"/>
        </p:xfrm>
        <a:graphic>
          <a:graphicData uri="http://schemas.openxmlformats.org/drawingml/2006/table">
            <a:tbl>
              <a:tblPr firstRow="1" firstCol="1" bandRow="1">
                <a:tableStyleId>{5C22544A-7EE6-4342-B048-85BDC9FD1C3A}</a:tableStyleId>
              </a:tblPr>
              <a:tblGrid>
                <a:gridCol w="2047803">
                  <a:extLst>
                    <a:ext uri="{9D8B030D-6E8A-4147-A177-3AD203B41FA5}">
                      <a16:colId xmlns:a16="http://schemas.microsoft.com/office/drawing/2014/main" val="681731244"/>
                    </a:ext>
                  </a:extLst>
                </a:gridCol>
                <a:gridCol w="2283169">
                  <a:extLst>
                    <a:ext uri="{9D8B030D-6E8A-4147-A177-3AD203B41FA5}">
                      <a16:colId xmlns:a16="http://schemas.microsoft.com/office/drawing/2014/main" val="2971903110"/>
                    </a:ext>
                  </a:extLst>
                </a:gridCol>
                <a:gridCol w="2233749">
                  <a:extLst>
                    <a:ext uri="{9D8B030D-6E8A-4147-A177-3AD203B41FA5}">
                      <a16:colId xmlns:a16="http://schemas.microsoft.com/office/drawing/2014/main" val="2432821287"/>
                    </a:ext>
                  </a:extLst>
                </a:gridCol>
                <a:gridCol w="2207623">
                  <a:extLst>
                    <a:ext uri="{9D8B030D-6E8A-4147-A177-3AD203B41FA5}">
                      <a16:colId xmlns:a16="http://schemas.microsoft.com/office/drawing/2014/main" val="2475492046"/>
                    </a:ext>
                  </a:extLst>
                </a:gridCol>
              </a:tblGrid>
              <a:tr h="184321">
                <a:tc gridSpan="4">
                  <a:txBody>
                    <a:bodyPr/>
                    <a:lstStyle/>
                    <a:p>
                      <a:pPr algn="ctr">
                        <a:lnSpc>
                          <a:spcPct val="107000"/>
                        </a:lnSpc>
                        <a:spcAft>
                          <a:spcPts val="800"/>
                        </a:spcAft>
                      </a:pPr>
                      <a:r>
                        <a:rPr lang="nl-NL" sz="1400">
                          <a:effectLst/>
                        </a:rPr>
                        <a:t>Roos van Leary verbaal gedrag</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hMerge="1">
                  <a:txBody>
                    <a:bodyPr/>
                    <a:lstStyle/>
                    <a:p>
                      <a:endParaRPr lang="nl-NL"/>
                    </a:p>
                  </a:txBody>
                  <a:tcPr/>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3826654280"/>
                  </a:ext>
                </a:extLst>
              </a:tr>
              <a:tr h="184321">
                <a:tc>
                  <a:txBody>
                    <a:bodyPr/>
                    <a:lstStyle/>
                    <a:p>
                      <a:pPr algn="ctr">
                        <a:lnSpc>
                          <a:spcPct val="107000"/>
                        </a:lnSpc>
                        <a:spcAft>
                          <a:spcPts val="800"/>
                        </a:spcAft>
                      </a:pPr>
                      <a:r>
                        <a:rPr lang="nl-NL" sz="1400">
                          <a:effectLst/>
                        </a:rPr>
                        <a:t>Gedrag</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gn="ctr">
                        <a:lnSpc>
                          <a:spcPct val="107000"/>
                        </a:lnSpc>
                        <a:spcAft>
                          <a:spcPts val="800"/>
                        </a:spcAft>
                      </a:pPr>
                      <a:r>
                        <a:rPr lang="nl-NL" sz="1400">
                          <a:effectLst/>
                        </a:rPr>
                        <a:t>Verbaal</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gn="ctr">
                        <a:lnSpc>
                          <a:spcPct val="107000"/>
                        </a:lnSpc>
                        <a:spcAft>
                          <a:spcPts val="800"/>
                        </a:spcAft>
                      </a:pPr>
                      <a:r>
                        <a:rPr lang="nl-NL" sz="1400">
                          <a:effectLst/>
                        </a:rPr>
                        <a:t>Non-verbaal</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gn="ctr">
                        <a:lnSpc>
                          <a:spcPct val="107000"/>
                        </a:lnSpc>
                        <a:spcAft>
                          <a:spcPts val="800"/>
                        </a:spcAft>
                      </a:pPr>
                      <a:r>
                        <a:rPr lang="nl-NL" sz="1400">
                          <a:effectLst/>
                        </a:rPr>
                        <a:t>Zelfbeeld</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extLst>
                  <a:ext uri="{0D108BD9-81ED-4DB2-BD59-A6C34878D82A}">
                    <a16:rowId xmlns:a16="http://schemas.microsoft.com/office/drawing/2014/main" val="857539001"/>
                  </a:ext>
                </a:extLst>
              </a:tr>
              <a:tr h="496069">
                <a:tc>
                  <a:txBody>
                    <a:bodyPr/>
                    <a:lstStyle/>
                    <a:p>
                      <a:pPr>
                        <a:lnSpc>
                          <a:spcPct val="107000"/>
                        </a:lnSpc>
                        <a:spcAft>
                          <a:spcPts val="800"/>
                        </a:spcAft>
                      </a:pPr>
                      <a:r>
                        <a:rPr lang="nl-NL" sz="1400">
                          <a:effectLst/>
                        </a:rPr>
                        <a:t>Leidend</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Overtuigen</a:t>
                      </a:r>
                    </a:p>
                    <a:p>
                      <a:pPr>
                        <a:lnSpc>
                          <a:spcPct val="107000"/>
                        </a:lnSpc>
                        <a:spcAft>
                          <a:spcPts val="800"/>
                        </a:spcAft>
                      </a:pPr>
                      <a:r>
                        <a:rPr lang="nl-NL" sz="1400">
                          <a:effectLst/>
                        </a:rPr>
                        <a:t>Adviseren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Nadrukkelijk zichtbaar en hoorbaar</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‘Ik ben sterk en heb overzicht’</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extLst>
                  <a:ext uri="{0D108BD9-81ED-4DB2-BD59-A6C34878D82A}">
                    <a16:rowId xmlns:a16="http://schemas.microsoft.com/office/drawing/2014/main" val="2478712179"/>
                  </a:ext>
                </a:extLst>
              </a:tr>
              <a:tr h="496069">
                <a:tc>
                  <a:txBody>
                    <a:bodyPr/>
                    <a:lstStyle/>
                    <a:p>
                      <a:pPr>
                        <a:lnSpc>
                          <a:spcPct val="107000"/>
                        </a:lnSpc>
                        <a:spcAft>
                          <a:spcPts val="800"/>
                        </a:spcAft>
                      </a:pPr>
                      <a:r>
                        <a:rPr lang="nl-NL" sz="1400">
                          <a:effectLst/>
                        </a:rPr>
                        <a:t>Helpend</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Begrip tonen</a:t>
                      </a:r>
                    </a:p>
                    <a:p>
                      <a:pPr>
                        <a:lnSpc>
                          <a:spcPct val="107000"/>
                        </a:lnSpc>
                        <a:spcAft>
                          <a:spcPts val="800"/>
                        </a:spcAft>
                      </a:pPr>
                      <a:r>
                        <a:rPr lang="nl-NL" sz="1400">
                          <a:effectLst/>
                        </a:rPr>
                        <a:t>verdedigen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Humor</a:t>
                      </a:r>
                    </a:p>
                    <a:p>
                      <a:pPr>
                        <a:lnSpc>
                          <a:spcPct val="107000"/>
                        </a:lnSpc>
                        <a:spcAft>
                          <a:spcPts val="800"/>
                        </a:spcAft>
                      </a:pPr>
                      <a:r>
                        <a:rPr lang="nl-NL" sz="1400">
                          <a:effectLst/>
                        </a:rPr>
                        <a:t>oogcontact</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‘Ik ben betrouwbaar en sympathiek’</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extLst>
                  <a:ext uri="{0D108BD9-81ED-4DB2-BD59-A6C34878D82A}">
                    <a16:rowId xmlns:a16="http://schemas.microsoft.com/office/drawing/2014/main" val="3241844598"/>
                  </a:ext>
                </a:extLst>
              </a:tr>
              <a:tr h="448112">
                <a:tc>
                  <a:txBody>
                    <a:bodyPr/>
                    <a:lstStyle/>
                    <a:p>
                      <a:pPr>
                        <a:lnSpc>
                          <a:spcPct val="107000"/>
                        </a:lnSpc>
                        <a:spcAft>
                          <a:spcPts val="800"/>
                        </a:spcAft>
                      </a:pPr>
                      <a:r>
                        <a:rPr lang="nl-NL" sz="1400">
                          <a:effectLst/>
                        </a:rPr>
                        <a:t>Meewerkend</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Respect tonen</a:t>
                      </a:r>
                    </a:p>
                    <a:p>
                      <a:pPr>
                        <a:lnSpc>
                          <a:spcPct val="107000"/>
                        </a:lnSpc>
                        <a:spcAft>
                          <a:spcPts val="800"/>
                        </a:spcAft>
                      </a:pPr>
                      <a:r>
                        <a:rPr lang="nl-NL" sz="1400">
                          <a:effectLst/>
                        </a:rPr>
                        <a:t>vleien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Luisteren</a:t>
                      </a:r>
                    </a:p>
                    <a:p>
                      <a:pPr>
                        <a:lnSpc>
                          <a:spcPct val="107000"/>
                        </a:lnSpc>
                        <a:spcAft>
                          <a:spcPts val="800"/>
                        </a:spcAft>
                      </a:pPr>
                      <a:r>
                        <a:rPr lang="nl-NL" sz="1400">
                          <a:effectLst/>
                        </a:rPr>
                        <a:t>knikken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dirty="0">
                          <a:effectLst/>
                        </a:rPr>
                        <a:t>‘Ik doe wat je vraagt’</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extLst>
                  <a:ext uri="{0D108BD9-81ED-4DB2-BD59-A6C34878D82A}">
                    <a16:rowId xmlns:a16="http://schemas.microsoft.com/office/drawing/2014/main" val="1532033511"/>
                  </a:ext>
                </a:extLst>
              </a:tr>
              <a:tr h="759860">
                <a:tc>
                  <a:txBody>
                    <a:bodyPr/>
                    <a:lstStyle/>
                    <a:p>
                      <a:pPr>
                        <a:lnSpc>
                          <a:spcPct val="107000"/>
                        </a:lnSpc>
                        <a:spcAft>
                          <a:spcPts val="800"/>
                        </a:spcAft>
                      </a:pPr>
                      <a:r>
                        <a:rPr lang="nl-NL" sz="1400">
                          <a:effectLst/>
                        </a:rPr>
                        <a:t>Afhankelijk/ Volgend</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Bevestiging zoeken</a:t>
                      </a:r>
                    </a:p>
                    <a:p>
                      <a:pPr>
                        <a:lnSpc>
                          <a:spcPct val="107000"/>
                        </a:lnSpc>
                        <a:spcAft>
                          <a:spcPts val="800"/>
                        </a:spcAft>
                      </a:pPr>
                      <a:r>
                        <a:rPr lang="nl-NL" sz="1400">
                          <a:effectLst/>
                        </a:rPr>
                        <a:t>Vragen stellen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Oogcontact vermijden</a:t>
                      </a:r>
                    </a:p>
                    <a:p>
                      <a:pPr>
                        <a:lnSpc>
                          <a:spcPct val="107000"/>
                        </a:lnSpc>
                        <a:spcAft>
                          <a:spcPts val="800"/>
                        </a:spcAft>
                      </a:pPr>
                      <a:r>
                        <a:rPr lang="nl-NL" sz="1400">
                          <a:effectLst/>
                        </a:rPr>
                        <a:t>Onopvallend blijven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‘Ik kan het niet alleen’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extLst>
                  <a:ext uri="{0D108BD9-81ED-4DB2-BD59-A6C34878D82A}">
                    <a16:rowId xmlns:a16="http://schemas.microsoft.com/office/drawing/2014/main" val="2419301181"/>
                  </a:ext>
                </a:extLst>
              </a:tr>
              <a:tr h="603987">
                <a:tc>
                  <a:txBody>
                    <a:bodyPr/>
                    <a:lstStyle/>
                    <a:p>
                      <a:pPr>
                        <a:lnSpc>
                          <a:spcPct val="107000"/>
                        </a:lnSpc>
                        <a:spcAft>
                          <a:spcPts val="800"/>
                        </a:spcAft>
                      </a:pPr>
                      <a:r>
                        <a:rPr lang="nl-NL" sz="1400">
                          <a:effectLst/>
                        </a:rPr>
                        <a:t>Teruggetrokken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(zelf)kritiek uiten</a:t>
                      </a:r>
                    </a:p>
                    <a:p>
                      <a:pPr>
                        <a:lnSpc>
                          <a:spcPct val="107000"/>
                        </a:lnSpc>
                        <a:spcAft>
                          <a:spcPts val="800"/>
                        </a:spcAft>
                      </a:pPr>
                      <a:r>
                        <a:rPr lang="nl-NL" sz="1400">
                          <a:effectLst/>
                        </a:rPr>
                        <a:t>klagen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Zich isoleren</a:t>
                      </a:r>
                    </a:p>
                    <a:p>
                      <a:pPr>
                        <a:lnSpc>
                          <a:spcPct val="107000"/>
                        </a:lnSpc>
                        <a:spcAft>
                          <a:spcPts val="800"/>
                        </a:spcAft>
                      </a:pPr>
                      <a:r>
                        <a:rPr lang="nl-NL" sz="1400">
                          <a:effectLst/>
                        </a:rPr>
                        <a:t>Somberheid uitstralen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‘Ik doe het verkeerd’</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extLst>
                  <a:ext uri="{0D108BD9-81ED-4DB2-BD59-A6C34878D82A}">
                    <a16:rowId xmlns:a16="http://schemas.microsoft.com/office/drawing/2014/main" val="166086158"/>
                  </a:ext>
                </a:extLst>
              </a:tr>
              <a:tr h="603987">
                <a:tc>
                  <a:txBody>
                    <a:bodyPr/>
                    <a:lstStyle/>
                    <a:p>
                      <a:pPr>
                        <a:lnSpc>
                          <a:spcPct val="107000"/>
                        </a:lnSpc>
                        <a:spcAft>
                          <a:spcPts val="800"/>
                        </a:spcAft>
                      </a:pPr>
                      <a:r>
                        <a:rPr lang="nl-NL" sz="1400">
                          <a:effectLst/>
                        </a:rPr>
                        <a:t>Opstandig</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Conflict zoeken</a:t>
                      </a:r>
                    </a:p>
                    <a:p>
                      <a:pPr>
                        <a:lnSpc>
                          <a:spcPct val="107000"/>
                        </a:lnSpc>
                        <a:spcAft>
                          <a:spcPts val="800"/>
                        </a:spcAft>
                      </a:pPr>
                      <a:r>
                        <a:rPr lang="nl-NL" sz="1400">
                          <a:effectLst/>
                        </a:rPr>
                        <a:t>Kritische vragen stellen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Cynisme en afkeer tonen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‘Ik heb je niet nodig’</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extLst>
                  <a:ext uri="{0D108BD9-81ED-4DB2-BD59-A6C34878D82A}">
                    <a16:rowId xmlns:a16="http://schemas.microsoft.com/office/drawing/2014/main" val="2813877126"/>
                  </a:ext>
                </a:extLst>
              </a:tr>
              <a:tr h="603987">
                <a:tc>
                  <a:txBody>
                    <a:bodyPr/>
                    <a:lstStyle/>
                    <a:p>
                      <a:pPr>
                        <a:lnSpc>
                          <a:spcPct val="107000"/>
                        </a:lnSpc>
                        <a:spcAft>
                          <a:spcPts val="800"/>
                        </a:spcAft>
                      </a:pPr>
                      <a:r>
                        <a:rPr lang="nl-NL" sz="1400">
                          <a:effectLst/>
                        </a:rPr>
                        <a:t>Agressief/ Aanvallend</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Bedreigingen uitspreken</a:t>
                      </a:r>
                    </a:p>
                    <a:p>
                      <a:pPr>
                        <a:lnSpc>
                          <a:spcPct val="107000"/>
                        </a:lnSpc>
                        <a:spcAft>
                          <a:spcPts val="800"/>
                        </a:spcAft>
                      </a:pPr>
                      <a:r>
                        <a:rPr lang="nl-NL" sz="1400">
                          <a:effectLst/>
                        </a:rPr>
                        <a:t>beledigen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Nadrukkelijk zichtbaar en hoorbaar</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‘Ik ben gevaarlijk’</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extLst>
                  <a:ext uri="{0D108BD9-81ED-4DB2-BD59-A6C34878D82A}">
                    <a16:rowId xmlns:a16="http://schemas.microsoft.com/office/drawing/2014/main" val="304650566"/>
                  </a:ext>
                </a:extLst>
              </a:tr>
              <a:tr h="448112">
                <a:tc>
                  <a:txBody>
                    <a:bodyPr/>
                    <a:lstStyle/>
                    <a:p>
                      <a:pPr>
                        <a:lnSpc>
                          <a:spcPct val="107000"/>
                        </a:lnSpc>
                        <a:spcAft>
                          <a:spcPts val="800"/>
                        </a:spcAft>
                      </a:pPr>
                      <a:r>
                        <a:rPr lang="nl-NL" sz="1400">
                          <a:effectLst/>
                        </a:rPr>
                        <a:t>Concurrerend/ competitief</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Opscheppen</a:t>
                      </a:r>
                    </a:p>
                    <a:p>
                      <a:pPr>
                        <a:lnSpc>
                          <a:spcPct val="107000"/>
                        </a:lnSpc>
                        <a:spcAft>
                          <a:spcPts val="800"/>
                        </a:spcAft>
                      </a:pPr>
                      <a:r>
                        <a:rPr lang="nl-NL" sz="1400">
                          <a:effectLst/>
                        </a:rPr>
                        <a:t>bevelen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a:effectLst/>
                        </a:rPr>
                        <a:t>Arrogantie tonen</a:t>
                      </a:r>
                    </a:p>
                    <a:p>
                      <a:pPr>
                        <a:lnSpc>
                          <a:spcPct val="107000"/>
                        </a:lnSpc>
                        <a:spcAft>
                          <a:spcPts val="800"/>
                        </a:spcAft>
                      </a:pPr>
                      <a:r>
                        <a:rPr lang="nl-NL" sz="1400">
                          <a:effectLst/>
                        </a:rPr>
                        <a:t>Afkeer tonen</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tc>
                  <a:txBody>
                    <a:bodyPr/>
                    <a:lstStyle/>
                    <a:p>
                      <a:pPr>
                        <a:lnSpc>
                          <a:spcPct val="107000"/>
                        </a:lnSpc>
                        <a:spcAft>
                          <a:spcPts val="800"/>
                        </a:spcAft>
                      </a:pPr>
                      <a:r>
                        <a:rPr lang="nl-NL" sz="1400" dirty="0">
                          <a:effectLst/>
                        </a:rPr>
                        <a:t>‘Kijk eens hoe goed ik ben’</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16629" marR="16629" marT="16629" marB="16629" anchor="ctr"/>
                </a:tc>
                <a:extLst>
                  <a:ext uri="{0D108BD9-81ED-4DB2-BD59-A6C34878D82A}">
                    <a16:rowId xmlns:a16="http://schemas.microsoft.com/office/drawing/2014/main" val="2336334415"/>
                  </a:ext>
                </a:extLst>
              </a:tr>
            </a:tbl>
          </a:graphicData>
        </a:graphic>
      </p:graphicFrame>
      <p:sp>
        <p:nvSpPr>
          <p:cNvPr id="3" name="Rectangle 1">
            <a:extLst>
              <a:ext uri="{FF2B5EF4-FFF2-40B4-BE49-F238E27FC236}">
                <a16:creationId xmlns:a16="http://schemas.microsoft.com/office/drawing/2014/main" id="{3EB3AADE-C1B2-4978-A48E-7EA8E7BA18F9}"/>
              </a:ext>
            </a:extLst>
          </p:cNvPr>
          <p:cNvSpPr>
            <a:spLocks noChangeArrowheads="1"/>
          </p:cNvSpPr>
          <p:nvPr/>
        </p:nvSpPr>
        <p:spPr bwMode="auto">
          <a:xfrm>
            <a:off x="947146" y="221438"/>
            <a:ext cx="912431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altLang="nl-NL" sz="1800" b="0" i="0" u="none" strike="noStrike" kern="1200" cap="none" spc="0" normalizeH="0" baseline="0" noProof="0" dirty="0">
                <a:ln>
                  <a:noFill/>
                </a:ln>
                <a:solidFill>
                  <a:srgbClr val="2A2A2A"/>
                </a:solidFill>
                <a:effectLst/>
                <a:uLnTx/>
                <a:uFillTx/>
                <a:latin typeface="Arial" panose="020B0604020202020204" pitchFamily="34" charset="0"/>
                <a:ea typeface="Times New Roman" panose="02020603050405020304" pitchFamily="18" charset="0"/>
                <a:cs typeface="Arial" panose="020B0604020202020204" pitchFamily="34" charset="0"/>
              </a:rPr>
              <a:t>Bij het observeren van gedrag is zowel het verbale als het non-verbale gedrag van belang. De onderstaande tabel toont de gedragingen en het zelfbeeld voor alle acht vormen van de Roos van </a:t>
            </a:r>
            <a:r>
              <a:rPr kumimoji="0" lang="nl-NL" altLang="nl-NL" sz="1800" b="0" i="0" u="none" strike="noStrike" kern="1200" cap="none" spc="0" normalizeH="0" baseline="0" noProof="0" dirty="0" err="1">
                <a:ln>
                  <a:noFill/>
                </a:ln>
                <a:solidFill>
                  <a:srgbClr val="2A2A2A"/>
                </a:solidFill>
                <a:effectLst/>
                <a:uLnTx/>
                <a:uFillTx/>
                <a:latin typeface="Arial" panose="020B0604020202020204" pitchFamily="34" charset="0"/>
                <a:ea typeface="Times New Roman" panose="02020603050405020304" pitchFamily="18" charset="0"/>
                <a:cs typeface="Arial" panose="020B0604020202020204" pitchFamily="34" charset="0"/>
              </a:rPr>
              <a:t>Leary</a:t>
            </a:r>
            <a:r>
              <a:rPr kumimoji="0" lang="nl-NL" altLang="nl-NL" sz="1800" b="0" i="0" u="none" strike="noStrike" kern="1200" cap="none" spc="0" normalizeH="0" baseline="0" noProof="0" dirty="0">
                <a:ln>
                  <a:noFill/>
                </a:ln>
                <a:solidFill>
                  <a:srgbClr val="2A2A2A"/>
                </a:solidFill>
                <a:effectLst/>
                <a:uLnTx/>
                <a:uFillTx/>
                <a:latin typeface="Arial" panose="020B0604020202020204" pitchFamily="34" charset="0"/>
                <a:ea typeface="Times New Roman" panose="02020603050405020304" pitchFamily="18" charset="0"/>
                <a:cs typeface="Arial" panose="020B0604020202020204" pitchFamily="34" charset="0"/>
              </a:rPr>
              <a:t>.</a:t>
            </a:r>
            <a:endParaRPr kumimoji="0" lang="nl-NL" alt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1032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A914CBE3-6F7D-452F-94C7-A1385350635D}"/>
              </a:ext>
            </a:extLst>
          </p:cNvPr>
          <p:cNvSpPr txBox="1"/>
          <p:nvPr/>
        </p:nvSpPr>
        <p:spPr>
          <a:xfrm>
            <a:off x="8842248" y="1481328"/>
            <a:ext cx="2926080" cy="246888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90000"/>
              </a:lnSpc>
              <a:spcBef>
                <a:spcPct val="0"/>
              </a:spcBef>
              <a:spcAft>
                <a:spcPts val="600"/>
              </a:spcAft>
              <a:buClrTx/>
              <a:buSzTx/>
              <a:buFontTx/>
              <a:buNone/>
              <a:tabLst/>
              <a:defRPr/>
            </a:pPr>
            <a:r>
              <a:rPr kumimoji="0" lang="en-US" sz="4000" b="0" i="0" u="none" strike="noStrike" kern="1200" cap="none" spc="0" normalizeH="0" baseline="0" noProof="0" dirty="0" err="1">
                <a:ln>
                  <a:noFill/>
                </a:ln>
                <a:solidFill>
                  <a:prstClr val="black"/>
                </a:solidFill>
                <a:effectLst/>
                <a:uLnTx/>
                <a:uFillTx/>
                <a:latin typeface="Calibri Light" panose="020F0302020204030204"/>
                <a:ea typeface="+mn-ea"/>
                <a:cs typeface="+mn-cs"/>
              </a:rPr>
              <a:t>Tijd</a:t>
            </a:r>
            <a:r>
              <a:rPr kumimoji="0" lang="en-US" sz="4000" b="0" i="0" u="none" strike="noStrike" kern="1200" cap="none" spc="0" normalizeH="0" baseline="0" noProof="0" dirty="0">
                <a:ln>
                  <a:noFill/>
                </a:ln>
                <a:solidFill>
                  <a:prstClr val="black"/>
                </a:solidFill>
                <a:effectLst/>
                <a:uLnTx/>
                <a:uFillTx/>
                <a:latin typeface="Calibri Light" panose="020F0302020204030204"/>
                <a:ea typeface="+mn-ea"/>
                <a:cs typeface="+mn-cs"/>
              </a:rPr>
              <a:t> </a:t>
            </a:r>
            <a:r>
              <a:rPr kumimoji="0" lang="en-US" sz="4000" b="0" i="0" u="none" strike="noStrike" kern="1200" cap="none" spc="0" normalizeH="0" baseline="0" noProof="0" dirty="0" err="1">
                <a:ln>
                  <a:noFill/>
                </a:ln>
                <a:solidFill>
                  <a:prstClr val="black"/>
                </a:solidFill>
                <a:effectLst/>
                <a:uLnTx/>
                <a:uFillTx/>
                <a:latin typeface="Calibri Light" panose="020F0302020204030204"/>
                <a:ea typeface="+mn-ea"/>
                <a:cs typeface="+mn-cs"/>
              </a:rPr>
              <a:t>voor</a:t>
            </a:r>
            <a:r>
              <a:rPr kumimoji="0" lang="en-US" sz="4000" b="0" i="0" u="none" strike="noStrike" kern="1200" cap="none" spc="0" normalizeH="0" baseline="0" noProof="0" dirty="0">
                <a:ln>
                  <a:noFill/>
                </a:ln>
                <a:solidFill>
                  <a:prstClr val="black"/>
                </a:solidFill>
                <a:effectLst/>
                <a:uLnTx/>
                <a:uFillTx/>
                <a:latin typeface="Calibri Light" panose="020F0302020204030204"/>
                <a:ea typeface="+mn-ea"/>
                <a:cs typeface="+mn-cs"/>
              </a:rPr>
              <a:t> </a:t>
            </a:r>
            <a:r>
              <a:rPr kumimoji="0" lang="en-US" sz="4000" b="0" i="0" u="none" strike="noStrike" kern="1200" cap="none" spc="0" normalizeH="0" baseline="0" noProof="0" dirty="0" err="1">
                <a:ln>
                  <a:noFill/>
                </a:ln>
                <a:solidFill>
                  <a:prstClr val="black"/>
                </a:solidFill>
                <a:effectLst/>
                <a:uLnTx/>
                <a:uFillTx/>
                <a:latin typeface="Calibri Light" panose="020F0302020204030204"/>
                <a:ea typeface="+mn-ea"/>
                <a:cs typeface="+mn-cs"/>
              </a:rPr>
              <a:t>een</a:t>
            </a:r>
            <a:r>
              <a:rPr kumimoji="0" lang="en-US" sz="4000" b="0" i="0" u="none" strike="noStrike" kern="1200" cap="none" spc="0" normalizeH="0" baseline="0" noProof="0" dirty="0">
                <a:ln>
                  <a:noFill/>
                </a:ln>
                <a:solidFill>
                  <a:prstClr val="black"/>
                </a:solidFill>
                <a:effectLst/>
                <a:uLnTx/>
                <a:uFillTx/>
                <a:latin typeface="Calibri Light" panose="020F0302020204030204"/>
                <a:ea typeface="+mn-ea"/>
                <a:cs typeface="+mn-cs"/>
              </a:rPr>
              <a:t> </a:t>
            </a:r>
            <a:r>
              <a:rPr kumimoji="0" lang="en-US" sz="4000" b="0" i="0" u="none" strike="noStrike" kern="1200" cap="none" spc="0" normalizeH="0" baseline="0" noProof="0" dirty="0" err="1">
                <a:ln>
                  <a:noFill/>
                </a:ln>
                <a:solidFill>
                  <a:prstClr val="black"/>
                </a:solidFill>
                <a:effectLst/>
                <a:uLnTx/>
                <a:uFillTx/>
                <a:latin typeface="Calibri Light" panose="020F0302020204030204"/>
                <a:ea typeface="+mn-ea"/>
                <a:cs typeface="+mn-cs"/>
              </a:rPr>
              <a:t>testje</a:t>
            </a:r>
            <a:r>
              <a:rPr kumimoji="0" lang="en-US" sz="4000" b="0" i="0" u="none" strike="noStrike" kern="1200" cap="none" spc="0" normalizeH="0" baseline="0" noProof="0" dirty="0">
                <a:ln>
                  <a:noFill/>
                </a:ln>
                <a:solidFill>
                  <a:prstClr val="black"/>
                </a:solidFill>
                <a:effectLst/>
                <a:uLnTx/>
                <a:uFillTx/>
                <a:latin typeface="Calibri Light" panose="020F0302020204030204"/>
                <a:ea typeface="+mn-ea"/>
                <a:cs typeface="+mn-cs"/>
              </a:rPr>
              <a:t>!</a:t>
            </a:r>
          </a:p>
        </p:txBody>
      </p:sp>
      <p:pic>
        <p:nvPicPr>
          <p:cNvPr id="7" name="Afbeelding 6">
            <a:extLst>
              <a:ext uri="{FF2B5EF4-FFF2-40B4-BE49-F238E27FC236}">
                <a16:creationId xmlns:a16="http://schemas.microsoft.com/office/drawing/2014/main" id="{F3D02322-085D-4856-97A7-45303563D5B6}"/>
              </a:ext>
            </a:extLst>
          </p:cNvPr>
          <p:cNvPicPr>
            <a:picLocks noChangeAspect="1"/>
          </p:cNvPicPr>
          <p:nvPr/>
        </p:nvPicPr>
        <p:blipFill rotWithShape="1">
          <a:blip r:embed="rId3"/>
          <a:srcRect r="3328"/>
          <a:stretch/>
        </p:blipFill>
        <p:spPr>
          <a:xfrm>
            <a:off x="921910" y="465243"/>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p:spPr>
      </p:pic>
      <p:sp>
        <p:nvSpPr>
          <p:cNvPr id="2" name="Tekstvak 1">
            <a:extLst>
              <a:ext uri="{FF2B5EF4-FFF2-40B4-BE49-F238E27FC236}">
                <a16:creationId xmlns:a16="http://schemas.microsoft.com/office/drawing/2014/main" id="{B92641C0-CBE7-42B9-B404-779E0D28CEEE}"/>
              </a:ext>
            </a:extLst>
          </p:cNvPr>
          <p:cNvSpPr txBox="1"/>
          <p:nvPr/>
        </p:nvSpPr>
        <p:spPr>
          <a:xfrm>
            <a:off x="1047565" y="6090082"/>
            <a:ext cx="7625918" cy="369332"/>
          </a:xfrm>
          <a:prstGeom prst="rect">
            <a:avLst/>
          </a:prstGeom>
          <a:noFill/>
        </p:spPr>
        <p:txBody>
          <a:bodyPr wrap="square" rtlCol="0">
            <a:spAutoFit/>
          </a:bodyPr>
          <a:lstStyle/>
          <a:p>
            <a:r>
              <a:rPr lang="nl-NL" dirty="0">
                <a:hlinkClick r:id="rId4"/>
              </a:rPr>
              <a:t>https://www.123test.nl/groepsrollentest/</a:t>
            </a:r>
            <a:r>
              <a:rPr lang="nl-NL" dirty="0"/>
              <a:t> </a:t>
            </a:r>
          </a:p>
        </p:txBody>
      </p:sp>
    </p:spTree>
    <p:extLst>
      <p:ext uri="{BB962C8B-B14F-4D97-AF65-F5344CB8AC3E}">
        <p14:creationId xmlns:p14="http://schemas.microsoft.com/office/powerpoint/2010/main" val="1661602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media 2" title="Betere teams samenstellen - Belbin's Teamrollen">
            <a:hlinkClick r:id="" action="ppaction://media"/>
            <a:extLst>
              <a:ext uri="{FF2B5EF4-FFF2-40B4-BE49-F238E27FC236}">
                <a16:creationId xmlns:a16="http://schemas.microsoft.com/office/drawing/2014/main" id="{A82BBF99-FCDE-404B-AFD8-B36E4BE1F393}"/>
              </a:ext>
            </a:extLst>
          </p:cNvPr>
          <p:cNvPicPr>
            <a:picLocks noRot="1" noChangeAspect="1"/>
          </p:cNvPicPr>
          <p:nvPr>
            <a:videoFile r:link="rId1"/>
          </p:nvPr>
        </p:nvPicPr>
        <p:blipFill>
          <a:blip r:embed="rId3"/>
          <a:stretch>
            <a:fillRect/>
          </a:stretch>
        </p:blipFill>
        <p:spPr>
          <a:xfrm>
            <a:off x="692838" y="2450237"/>
            <a:ext cx="7241524" cy="4091462"/>
          </a:xfrm>
          <a:prstGeom prst="rect">
            <a:avLst/>
          </a:prstGeom>
        </p:spPr>
      </p:pic>
      <p:sp>
        <p:nvSpPr>
          <p:cNvPr id="7" name="Tekstvak 6">
            <a:extLst>
              <a:ext uri="{FF2B5EF4-FFF2-40B4-BE49-F238E27FC236}">
                <a16:creationId xmlns:a16="http://schemas.microsoft.com/office/drawing/2014/main" id="{C40625CE-3F33-45A9-8471-B8BEA2DF6A5B}"/>
              </a:ext>
            </a:extLst>
          </p:cNvPr>
          <p:cNvSpPr txBox="1"/>
          <p:nvPr/>
        </p:nvSpPr>
        <p:spPr>
          <a:xfrm>
            <a:off x="535577" y="481281"/>
            <a:ext cx="9444446"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000" b="1" i="0" u="none" strike="noStrike" kern="1200" cap="none" spc="0" normalizeH="0" baseline="0" noProof="0" dirty="0">
                <a:ln>
                  <a:noFill/>
                </a:ln>
                <a:solidFill>
                  <a:srgbClr val="000644"/>
                </a:solidFill>
                <a:effectLst/>
                <a:uLnTx/>
                <a:uFillTx/>
                <a:latin typeface="Arial Black"/>
                <a:ea typeface="+mn-ea"/>
                <a:cs typeface="+mn-cs"/>
              </a:rPr>
              <a:t>De teamrollen van Belbin</a:t>
            </a:r>
            <a:endPar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kstvak 4">
            <a:extLst>
              <a:ext uri="{FF2B5EF4-FFF2-40B4-BE49-F238E27FC236}">
                <a16:creationId xmlns:a16="http://schemas.microsoft.com/office/drawing/2014/main" id="{107C2CFF-A5E4-44C9-B107-92BBA29E471C}"/>
              </a:ext>
            </a:extLst>
          </p:cNvPr>
          <p:cNvSpPr txBox="1"/>
          <p:nvPr/>
        </p:nvSpPr>
        <p:spPr>
          <a:xfrm>
            <a:off x="535577" y="1317756"/>
            <a:ext cx="9877930" cy="663580"/>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Samenstelling van team is vaak reden voor succes of falen. Belbin heeft onderzocht hoe mensen een bijdrage kunnen leveren aan het teamwerk. Hij ziet 9 rollen: </a:t>
            </a:r>
            <a:endParaRPr kumimoji="0" lang="nl-NL" sz="1600" b="0"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6908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F142B609-0629-4336-84E6-8B989A7240C5}"/>
              </a:ext>
            </a:extLst>
          </p:cNvPr>
          <p:cNvSpPr txBox="1"/>
          <p:nvPr/>
        </p:nvSpPr>
        <p:spPr>
          <a:xfrm>
            <a:off x="371476" y="6191805"/>
            <a:ext cx="609382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000644"/>
                </a:solidFill>
                <a:effectLst/>
                <a:uLnTx/>
                <a:uFillTx/>
                <a:latin typeface="Arial"/>
                <a:ea typeface="+mn-ea"/>
                <a:cs typeface="+mn-cs"/>
              </a:rPr>
              <a:t>https://www.123test.nl/groepsrollentest/</a:t>
            </a:r>
          </a:p>
        </p:txBody>
      </p:sp>
      <p:sp>
        <p:nvSpPr>
          <p:cNvPr id="5" name="Titel 4">
            <a:extLst>
              <a:ext uri="{FF2B5EF4-FFF2-40B4-BE49-F238E27FC236}">
                <a16:creationId xmlns:a16="http://schemas.microsoft.com/office/drawing/2014/main" id="{6408FB5A-908D-4A61-8274-ACE4F5029A6F}"/>
              </a:ext>
            </a:extLst>
          </p:cNvPr>
          <p:cNvSpPr>
            <a:spLocks noGrp="1"/>
          </p:cNvSpPr>
          <p:nvPr>
            <p:ph type="title"/>
          </p:nvPr>
        </p:nvSpPr>
        <p:spPr/>
        <p:txBody>
          <a:bodyPr/>
          <a:lstStyle/>
          <a:p>
            <a:r>
              <a:rPr lang="nl-NL" b="1" i="0" dirty="0">
                <a:solidFill>
                  <a:srgbClr val="02323E"/>
                </a:solidFill>
                <a:effectLst/>
                <a:latin typeface="+mn-lt"/>
              </a:rPr>
              <a:t>Wat is nu eigenlijk de basis van de teamrollen?</a:t>
            </a:r>
            <a:br>
              <a:rPr lang="nl-NL" b="1" i="0" dirty="0">
                <a:solidFill>
                  <a:srgbClr val="02323E"/>
                </a:solidFill>
                <a:effectLst/>
                <a:latin typeface="+mn-lt"/>
              </a:rPr>
            </a:br>
            <a:endParaRPr lang="nl-NL" dirty="0">
              <a:latin typeface="+mn-lt"/>
            </a:endParaRPr>
          </a:p>
        </p:txBody>
      </p:sp>
      <p:sp>
        <p:nvSpPr>
          <p:cNvPr id="9" name="Tekstvak 8">
            <a:extLst>
              <a:ext uri="{FF2B5EF4-FFF2-40B4-BE49-F238E27FC236}">
                <a16:creationId xmlns:a16="http://schemas.microsoft.com/office/drawing/2014/main" id="{CA1F68D9-5E5B-431C-B5A9-2EDEEBCB8174}"/>
              </a:ext>
            </a:extLst>
          </p:cNvPr>
          <p:cNvSpPr txBox="1"/>
          <p:nvPr/>
        </p:nvSpPr>
        <p:spPr>
          <a:xfrm>
            <a:off x="371476" y="1592890"/>
            <a:ext cx="10601324" cy="34778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Elke </a:t>
            </a:r>
            <a:r>
              <a:rPr kumimoji="0" lang="nl-NL" sz="2000" b="0" i="0" u="none" strike="noStrike" kern="1200" cap="none" spc="0" normalizeH="0" baseline="0" noProof="0" dirty="0" err="1">
                <a:ln>
                  <a:noFill/>
                </a:ln>
                <a:solidFill>
                  <a:srgbClr val="02323E"/>
                </a:solidFill>
                <a:effectLst/>
                <a:uLnTx/>
                <a:uFillTx/>
                <a:latin typeface="Arial"/>
                <a:ea typeface="+mn-ea"/>
                <a:cs typeface="+mn-cs"/>
              </a:rPr>
              <a:t>Teamrol</a:t>
            </a:r>
            <a:r>
              <a:rPr kumimoji="0" lang="nl-NL" sz="2000" b="0" i="0" u="none" strike="noStrike" kern="1200" cap="none" spc="0" normalizeH="0" baseline="0" noProof="0" dirty="0">
                <a:ln>
                  <a:noFill/>
                </a:ln>
                <a:solidFill>
                  <a:srgbClr val="02323E"/>
                </a:solidFill>
                <a:effectLst/>
                <a:uLnTx/>
                <a:uFillTx/>
                <a:latin typeface="Arial"/>
                <a:ea typeface="+mn-ea"/>
                <a:cs typeface="+mn-cs"/>
              </a:rPr>
              <a:t> kun je zien als een unieke combinatie van de vijf basis-karaktertrekken die iemands persoonlijkheid bepalen: de </a:t>
            </a:r>
            <a:r>
              <a:rPr kumimoji="0" lang="nl-NL" sz="2000" b="1" i="0" u="none" strike="noStrike" kern="1200" cap="none" spc="0" normalizeH="0" baseline="0" noProof="0" dirty="0">
                <a:ln>
                  <a:noFill/>
                </a:ln>
                <a:solidFill>
                  <a:srgbClr val="000644"/>
                </a:solidFill>
                <a:effectLst/>
                <a:uLnTx/>
                <a:uFillTx/>
                <a:latin typeface="Arial"/>
                <a:ea typeface="+mn-ea"/>
                <a:cs typeface="+mn-cs"/>
                <a:hlinkClick r:id="rId2" tooltip="The Big Five">
                  <a:extLst>
                    <a:ext uri="{A12FA001-AC4F-418D-AE19-62706E023703}">
                      <ahyp:hlinkClr xmlns:ahyp="http://schemas.microsoft.com/office/drawing/2018/hyperlinkcolor" val="tx"/>
                    </a:ext>
                  </a:extLst>
                </a:hlinkClick>
              </a:rPr>
              <a:t>Big Five</a:t>
            </a:r>
            <a:r>
              <a:rPr kumimoji="0" lang="nl-NL" sz="2000" b="1" i="0" u="none" strike="noStrike" kern="1200" cap="none" spc="0" normalizeH="0" baseline="0" noProof="0" dirty="0">
                <a:ln>
                  <a:noFill/>
                </a:ln>
                <a:solidFill>
                  <a:srgbClr val="000644"/>
                </a:solidFill>
                <a:effectLst/>
                <a:uLnTx/>
                <a:uFillTx/>
                <a:latin typeface="Arial"/>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1" i="0" u="none" strike="noStrike" kern="1200" cap="none" spc="0" normalizeH="0" baseline="0" noProof="0" dirty="0">
              <a:ln>
                <a:noFill/>
              </a:ln>
              <a:solidFill>
                <a:srgbClr val="02323E"/>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Elke </a:t>
            </a:r>
            <a:r>
              <a:rPr kumimoji="0" lang="nl-NL" sz="2000" b="0" i="0" u="none" strike="noStrike" kern="1200" cap="none" spc="0" normalizeH="0" baseline="0" noProof="0" dirty="0" err="1">
                <a:ln>
                  <a:noFill/>
                </a:ln>
                <a:solidFill>
                  <a:srgbClr val="02323E"/>
                </a:solidFill>
                <a:effectLst/>
                <a:uLnTx/>
                <a:uFillTx/>
                <a:latin typeface="Arial"/>
                <a:ea typeface="+mn-ea"/>
                <a:cs typeface="+mn-cs"/>
              </a:rPr>
              <a:t>Teamrol</a:t>
            </a:r>
            <a:r>
              <a:rPr kumimoji="0" lang="nl-NL" sz="2000" b="0" i="0" u="none" strike="noStrike" kern="1200" cap="none" spc="0" normalizeH="0" baseline="0" noProof="0" dirty="0">
                <a:ln>
                  <a:noFill/>
                </a:ln>
                <a:solidFill>
                  <a:srgbClr val="02323E"/>
                </a:solidFill>
                <a:effectLst/>
                <a:uLnTx/>
                <a:uFillTx/>
                <a:latin typeface="Arial"/>
                <a:ea typeface="+mn-ea"/>
                <a:cs typeface="+mn-cs"/>
              </a:rPr>
              <a:t> bevindt zich ergens op deze schalen:</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Extravert – Introvert</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Inschikkelijk – Dominant</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Zorgvuldig/ordelijk – Ongestructureerd</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Rustig/emotioneel stabiel – Onrustig/snel geraakt</a:t>
            </a:r>
          </a:p>
          <a:p>
            <a:pPr marL="0" marR="0" lvl="0" indent="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Behoudend – Open/vernieuwend</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nl-NL" sz="2000" b="0" i="0" u="none" strike="noStrike" kern="1200" cap="none" spc="0" normalizeH="0" baseline="0" noProof="0" dirty="0">
                <a:ln>
                  <a:noFill/>
                </a:ln>
                <a:solidFill>
                  <a:srgbClr val="000644"/>
                </a:solidFill>
                <a:effectLst/>
                <a:uLnTx/>
                <a:uFillTx/>
                <a:latin typeface="Arial"/>
                <a:ea typeface="+mn-ea"/>
                <a:cs typeface="+mn-cs"/>
              </a:rPr>
            </a:b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p:txBody>
      </p:sp>
    </p:spTree>
    <p:extLst>
      <p:ext uri="{BB962C8B-B14F-4D97-AF65-F5344CB8AC3E}">
        <p14:creationId xmlns:p14="http://schemas.microsoft.com/office/powerpoint/2010/main" val="143782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C206D2-59F8-47D4-AE2E-63B59BA53086}"/>
              </a:ext>
            </a:extLst>
          </p:cNvPr>
          <p:cNvSpPr>
            <a:spLocks noGrp="1"/>
          </p:cNvSpPr>
          <p:nvPr>
            <p:ph type="title"/>
          </p:nvPr>
        </p:nvSpPr>
        <p:spPr/>
        <p:txBody>
          <a:bodyPr/>
          <a:lstStyle/>
          <a:p>
            <a:r>
              <a:rPr lang="nl-NL" sz="4000" b="1" i="0" dirty="0">
                <a:solidFill>
                  <a:srgbClr val="02323E"/>
                </a:solidFill>
                <a:effectLst/>
              </a:rPr>
              <a:t>Profiteer van verschillen</a:t>
            </a:r>
            <a:br>
              <a:rPr lang="nl-NL" sz="4000" b="1" i="0" dirty="0">
                <a:solidFill>
                  <a:srgbClr val="02323E"/>
                </a:solidFill>
                <a:effectLst/>
              </a:rPr>
            </a:br>
            <a:endParaRPr lang="nl-NL" dirty="0"/>
          </a:p>
        </p:txBody>
      </p:sp>
      <p:sp>
        <p:nvSpPr>
          <p:cNvPr id="4" name="Tekstvak 3">
            <a:extLst>
              <a:ext uri="{FF2B5EF4-FFF2-40B4-BE49-F238E27FC236}">
                <a16:creationId xmlns:a16="http://schemas.microsoft.com/office/drawing/2014/main" id="{CF06CD6D-2EFC-4C73-8498-3EBD01603342}"/>
              </a:ext>
            </a:extLst>
          </p:cNvPr>
          <p:cNvSpPr txBox="1"/>
          <p:nvPr/>
        </p:nvSpPr>
        <p:spPr>
          <a:xfrm>
            <a:off x="371476" y="1457266"/>
            <a:ext cx="10483758" cy="470898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Besef dat alle rollen een belangrijke bijdrage aan het team leveren. Het is belangrijk dat je aanvoelt dat alle rollen </a:t>
            </a:r>
            <a:r>
              <a:rPr kumimoji="0" lang="nl-NL" sz="2000" b="0" i="0" u="none" strike="noStrike" kern="1200" cap="none" spc="0" normalizeH="0" baseline="0" noProof="0" dirty="0">
                <a:ln>
                  <a:noFill/>
                </a:ln>
                <a:solidFill>
                  <a:srgbClr val="000644"/>
                </a:solidFill>
                <a:effectLst/>
                <a:uLnTx/>
                <a:uFillTx/>
                <a:latin typeface="Arial"/>
                <a:ea typeface="+mn-ea"/>
                <a:cs typeface="+mn-cs"/>
                <a:hlinkClick r:id="rId2" tooltip="Kernkwaliteiten en kernkwadranten">
                  <a:extLst>
                    <a:ext uri="{A12FA001-AC4F-418D-AE19-62706E023703}">
                      <ahyp:hlinkClr xmlns:ahyp="http://schemas.microsoft.com/office/drawing/2018/hyperlinkcolor" val="tx"/>
                    </a:ext>
                  </a:extLst>
                </a:hlinkClick>
              </a:rPr>
              <a:t>kwaliteiten</a:t>
            </a:r>
            <a:r>
              <a:rPr kumimoji="0" lang="nl-NL" sz="2000" b="0" i="0" u="none" strike="noStrike" kern="1200" cap="none" spc="0" normalizeH="0" baseline="0" noProof="0" dirty="0">
                <a:ln>
                  <a:noFill/>
                </a:ln>
                <a:solidFill>
                  <a:srgbClr val="000644"/>
                </a:solidFill>
                <a:effectLst/>
                <a:uLnTx/>
                <a:uFillTx/>
                <a:latin typeface="Arial"/>
                <a:ea typeface="+mn-ea"/>
                <a:cs typeface="+mn-cs"/>
              </a:rPr>
              <a:t> hebben die nodig zijn om een project goed af te maken. Er is </a:t>
            </a:r>
            <a:r>
              <a:rPr kumimoji="0" lang="nl-NL" sz="2000" b="0" i="0" u="none" strike="noStrike" kern="1200" cap="none" spc="0" normalizeH="0" baseline="0" noProof="0" dirty="0">
                <a:ln>
                  <a:noFill/>
                </a:ln>
                <a:solidFill>
                  <a:srgbClr val="000644"/>
                </a:solidFill>
                <a:effectLst/>
                <a:uLnTx/>
                <a:uFillTx/>
                <a:latin typeface="Arial"/>
                <a:ea typeface="+mn-ea"/>
                <a:cs typeface="+mn-cs"/>
                <a:hlinkClick r:id="rId3" tooltip="Besluitvaardig">
                  <a:extLst>
                    <a:ext uri="{A12FA001-AC4F-418D-AE19-62706E023703}">
                      <ahyp:hlinkClr xmlns:ahyp="http://schemas.microsoft.com/office/drawing/2018/hyperlinkcolor" val="tx"/>
                    </a:ext>
                  </a:extLst>
                </a:hlinkClick>
              </a:rPr>
              <a:t>daadkracht</a:t>
            </a:r>
            <a:r>
              <a:rPr kumimoji="0" lang="nl-NL" sz="2000" b="0" i="0" u="none" strike="noStrike" kern="1200" cap="none" spc="0" normalizeH="0" baseline="0" noProof="0" dirty="0">
                <a:ln>
                  <a:noFill/>
                </a:ln>
                <a:solidFill>
                  <a:srgbClr val="000644"/>
                </a:solidFill>
                <a:effectLst/>
                <a:uLnTx/>
                <a:uFillTx/>
                <a:latin typeface="Arial"/>
                <a:ea typeface="+mn-ea"/>
                <a:cs typeface="+mn-cs"/>
              </a:rPr>
              <a:t> nodig, </a:t>
            </a:r>
            <a:r>
              <a:rPr kumimoji="0" lang="nl-NL" sz="2000" b="0" i="0" u="none" strike="noStrike" kern="1200" cap="none" spc="0" normalizeH="0" baseline="0" noProof="0" dirty="0">
                <a:ln>
                  <a:noFill/>
                </a:ln>
                <a:solidFill>
                  <a:srgbClr val="000644"/>
                </a:solidFill>
                <a:effectLst/>
                <a:uLnTx/>
                <a:uFillTx/>
                <a:latin typeface="Arial"/>
                <a:ea typeface="+mn-ea"/>
                <a:cs typeface="+mn-cs"/>
                <a:hlinkClick r:id="rId4" tooltip="Creativiteit">
                  <a:extLst>
                    <a:ext uri="{A12FA001-AC4F-418D-AE19-62706E023703}">
                      <ahyp:hlinkClr xmlns:ahyp="http://schemas.microsoft.com/office/drawing/2018/hyperlinkcolor" val="tx"/>
                    </a:ext>
                  </a:extLst>
                </a:hlinkClick>
              </a:rPr>
              <a:t>creatieve ideeën</a:t>
            </a:r>
            <a:r>
              <a:rPr kumimoji="0" lang="nl-NL" sz="2000" b="0" i="0" u="none" strike="noStrike" kern="1200" cap="none" spc="0" normalizeH="0" baseline="0" noProof="0" dirty="0">
                <a:ln>
                  <a:noFill/>
                </a:ln>
                <a:solidFill>
                  <a:srgbClr val="000644"/>
                </a:solidFill>
                <a:effectLst/>
                <a:uLnTx/>
                <a:uFillTx/>
                <a:latin typeface="Arial"/>
                <a:ea typeface="+mn-ea"/>
                <a:cs typeface="+mn-cs"/>
              </a:rPr>
              <a:t>, logisch denken, </a:t>
            </a:r>
            <a:r>
              <a:rPr kumimoji="0" lang="nl-NL" sz="2000" b="0" i="0" u="none" strike="noStrike" kern="1200" cap="none" spc="0" normalizeH="0" baseline="0" noProof="0" dirty="0">
                <a:ln>
                  <a:noFill/>
                </a:ln>
                <a:solidFill>
                  <a:srgbClr val="000644"/>
                </a:solidFill>
                <a:effectLst/>
                <a:uLnTx/>
                <a:uFillTx/>
                <a:latin typeface="Arial"/>
                <a:ea typeface="+mn-ea"/>
                <a:cs typeface="+mn-cs"/>
                <a:hlinkClick r:id="rId5" tooltip="Organisatietalent">
                  <a:extLst>
                    <a:ext uri="{A12FA001-AC4F-418D-AE19-62706E023703}">
                      <ahyp:hlinkClr xmlns:ahyp="http://schemas.microsoft.com/office/drawing/2018/hyperlinkcolor" val="tx"/>
                    </a:ext>
                  </a:extLst>
                </a:hlinkClick>
              </a:rPr>
              <a:t>organisatietalent</a:t>
            </a:r>
            <a:r>
              <a:rPr kumimoji="0" lang="nl-NL" sz="2000" b="0" i="0" u="none" strike="noStrike" kern="1200" cap="none" spc="0" normalizeH="0" baseline="0" noProof="0" dirty="0">
                <a:ln>
                  <a:noFill/>
                </a:ln>
                <a:solidFill>
                  <a:srgbClr val="000644"/>
                </a:solidFill>
                <a:effectLst/>
                <a:uLnTx/>
                <a:uFillTx/>
                <a:latin typeface="Arial"/>
                <a:ea typeface="+mn-ea"/>
                <a:cs typeface="+mn-cs"/>
              </a:rPr>
              <a:t>, gezelligheid, nieuwsgierigheid, contacten buiten het team en </a:t>
            </a:r>
            <a:r>
              <a:rPr kumimoji="0" lang="nl-NL" sz="2000" b="0" i="0" u="none" strike="noStrike" kern="1200" cap="none" spc="0" normalizeH="0" baseline="0" noProof="0" dirty="0">
                <a:ln>
                  <a:noFill/>
                </a:ln>
                <a:solidFill>
                  <a:srgbClr val="000644"/>
                </a:solidFill>
                <a:effectLst/>
                <a:uLnTx/>
                <a:uFillTx/>
                <a:latin typeface="Arial"/>
                <a:ea typeface="+mn-ea"/>
                <a:cs typeface="+mn-cs"/>
                <a:hlinkClick r:id="rId6" tooltip="Accuraat">
                  <a:extLst>
                    <a:ext uri="{A12FA001-AC4F-418D-AE19-62706E023703}">
                      <ahyp:hlinkClr xmlns:ahyp="http://schemas.microsoft.com/office/drawing/2018/hyperlinkcolor" val="tx"/>
                    </a:ext>
                  </a:extLst>
                </a:hlinkClick>
              </a:rPr>
              <a:t>zorgvuldigheid</a:t>
            </a:r>
            <a:r>
              <a:rPr kumimoji="0" lang="nl-NL" sz="2000" b="0" i="0" u="none" strike="noStrike" kern="1200" cap="none" spc="0" normalizeH="0" baseline="0" noProof="0" dirty="0">
                <a:ln>
                  <a:noFill/>
                </a:ln>
                <a:solidFill>
                  <a:srgbClr val="000644"/>
                </a:solidFill>
                <a:effectLst/>
                <a:uLnTx/>
                <a:uFillTx/>
                <a:latin typeface="Arial"/>
                <a:ea typeface="+mn-ea"/>
                <a:cs typeface="+mn-cs"/>
              </a:rPr>
              <a:t>. Er is geen hiërarchie in rollen.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1" i="0" u="none" strike="noStrike" kern="1200" cap="none" spc="0" normalizeH="0" baseline="0" noProof="0" dirty="0">
              <a:ln>
                <a:noFill/>
              </a:ln>
              <a:solidFill>
                <a:srgbClr val="02323E"/>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1" i="0" u="none" strike="noStrike" kern="1200" cap="none" spc="0" normalizeH="0" baseline="0" noProof="0" dirty="0">
              <a:ln>
                <a:noFill/>
              </a:ln>
              <a:solidFill>
                <a:srgbClr val="02323E"/>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srgbClr val="02323E"/>
                </a:solidFill>
                <a:effectLst/>
                <a:uLnTx/>
                <a:uFillTx/>
                <a:latin typeface="Arial"/>
                <a:ea typeface="+mn-ea"/>
                <a:cs typeface="+mn-cs"/>
              </a:rPr>
              <a:t>Soort zoekt soort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Mensen hebben echter de neiging om zich het meest vertrouwd te voelen bij mensen die ongeveer hetzelfde zijn. Je bent gewend aan je eigen rollen en vaak vind je het gedrag dat daarbij hoort ook het nuttigst. Daardoor kun je je ergeren aan mensen met heel andere rollen.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De Bedrijfsman vindt de Plant wazig.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De Vormer vindt dat de Zorgdrager zeurt.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De Brononderzoeker vindt de Monitor te kritisch …</a:t>
            </a:r>
          </a:p>
        </p:txBody>
      </p:sp>
    </p:spTree>
    <p:extLst>
      <p:ext uri="{BB962C8B-B14F-4D97-AF65-F5344CB8AC3E}">
        <p14:creationId xmlns:p14="http://schemas.microsoft.com/office/powerpoint/2010/main" val="3775992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D7C08B-8C3A-4F3B-ABB9-048877F39A45}"/>
              </a:ext>
            </a:extLst>
          </p:cNvPr>
          <p:cNvSpPr>
            <a:spLocks noGrp="1"/>
          </p:cNvSpPr>
          <p:nvPr>
            <p:ph type="title"/>
          </p:nvPr>
        </p:nvSpPr>
        <p:spPr/>
        <p:txBody>
          <a:bodyPr/>
          <a:lstStyle/>
          <a:p>
            <a:r>
              <a:rPr lang="nl-NL" b="1" i="0" dirty="0">
                <a:solidFill>
                  <a:srgbClr val="02323E"/>
                </a:solidFill>
                <a:effectLst/>
                <a:latin typeface="+mn-lt"/>
              </a:rPr>
              <a:t>Teamrollen gebruiken om echt goed samen te werken</a:t>
            </a:r>
            <a:br>
              <a:rPr lang="nl-NL" b="1" i="0" dirty="0">
                <a:solidFill>
                  <a:srgbClr val="02323E"/>
                </a:solidFill>
                <a:effectLst/>
                <a:latin typeface="+mn-lt"/>
              </a:rPr>
            </a:br>
            <a:endParaRPr lang="nl-NL" dirty="0">
              <a:latin typeface="+mn-lt"/>
            </a:endParaRPr>
          </a:p>
        </p:txBody>
      </p:sp>
      <p:sp>
        <p:nvSpPr>
          <p:cNvPr id="5" name="Tekstvak 4">
            <a:extLst>
              <a:ext uri="{FF2B5EF4-FFF2-40B4-BE49-F238E27FC236}">
                <a16:creationId xmlns:a16="http://schemas.microsoft.com/office/drawing/2014/main" id="{F62DE28E-4F6D-4E26-9AC8-070325ADD3B0}"/>
              </a:ext>
            </a:extLst>
          </p:cNvPr>
          <p:cNvSpPr txBox="1"/>
          <p:nvPr/>
        </p:nvSpPr>
        <p:spPr>
          <a:xfrm>
            <a:off x="371475" y="1759823"/>
            <a:ext cx="10640513" cy="4770537"/>
          </a:xfrm>
          <a:prstGeom prst="rect">
            <a:avLst/>
          </a:prstGeom>
          <a:noFill/>
          <a:ln>
            <a:solidFill>
              <a:schemeClr val="bg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Weet je het eenmaal, dan is het de gezamenlijke verantwoordelijkheid van het team om:</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Elkaars rollen te respecteren, de kwaliteiten die daarbij horen te waarderen en ieder zoveel mogelijk op de manier te laten werken die hem het beste past. Houd daar ook rekening mee met plannen</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De taken in een project zo te verdelen dat ieder doet waar hij goed in is</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Bij rollen die dubbel vertegenwoordigd zijn, af te spreken wie wanneer zijn voorkeursrol neemt, zodat je niet concurreert</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nl-NL" sz="2000" b="0" i="0" u="none" strike="noStrike" kern="1200" cap="none" spc="0" normalizeH="0" baseline="0" noProof="0" dirty="0">
                <a:ln>
                  <a:noFill/>
                </a:ln>
                <a:solidFill>
                  <a:srgbClr val="02323E"/>
                </a:solidFill>
                <a:effectLst/>
                <a:uLnTx/>
                <a:uFillTx/>
                <a:latin typeface="Arial"/>
                <a:ea typeface="+mn-ea"/>
                <a:cs typeface="+mn-cs"/>
              </a:rPr>
              <a:t>Samen rollen op te vangen die je mist in het team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nl-NL" sz="2000" b="0" i="0" u="none" strike="noStrike" kern="1200" cap="none" spc="0" normalizeH="0" baseline="0" noProof="0" dirty="0">
              <a:ln>
                <a:noFill/>
              </a:ln>
              <a:solidFill>
                <a:srgbClr val="02323E"/>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2323E"/>
              </a:solidFill>
              <a:effectLst/>
              <a:uLnTx/>
              <a:uFillTx/>
              <a:latin typeface="Arial"/>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nl-NL" sz="3200" b="1" i="0" u="none" strike="noStrike" kern="1200" cap="none" spc="0" normalizeH="0" baseline="0" noProof="0" dirty="0">
                <a:ln>
                  <a:noFill/>
                </a:ln>
                <a:solidFill>
                  <a:srgbClr val="B8A1FF"/>
                </a:solidFill>
                <a:effectLst/>
                <a:uLnTx/>
                <a:uFillTx/>
                <a:latin typeface="Arial"/>
                <a:ea typeface="+mn-ea"/>
                <a:cs typeface="+mn-cs"/>
              </a:rPr>
              <a:t>Dus, ken jezelf en die anderen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nl-NL" sz="3200" b="1" i="0" u="none" strike="noStrike" kern="1200" cap="none" spc="0" normalizeH="0" baseline="0" noProof="0" dirty="0">
                <a:ln>
                  <a:noFill/>
                </a:ln>
                <a:solidFill>
                  <a:srgbClr val="B8A1FF"/>
                </a:solidFill>
                <a:effectLst/>
                <a:uLnTx/>
                <a:uFillTx/>
                <a:latin typeface="Arial"/>
                <a:ea typeface="+mn-ea"/>
                <a:cs typeface="+mn-cs"/>
              </a:rPr>
              <a:t>met wie je de klus klaart</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nl-NL" sz="2000" b="0" i="0" u="none" strike="noStrike" kern="1200" cap="none" spc="0" normalizeH="0" baseline="0" noProof="0" dirty="0">
                <a:ln>
                  <a:noFill/>
                </a:ln>
                <a:solidFill>
                  <a:srgbClr val="000644"/>
                </a:solidFill>
                <a:effectLst/>
                <a:uLnTx/>
                <a:uFillTx/>
                <a:latin typeface="Arial"/>
                <a:ea typeface="+mn-ea"/>
                <a:cs typeface="+mn-cs"/>
              </a:rPr>
            </a:b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p:txBody>
      </p:sp>
    </p:spTree>
    <p:extLst>
      <p:ext uri="{BB962C8B-B14F-4D97-AF65-F5344CB8AC3E}">
        <p14:creationId xmlns:p14="http://schemas.microsoft.com/office/powerpoint/2010/main" val="4283322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9AC018-0F9A-4BAA-9A77-AC9B5E482774}"/>
              </a:ext>
            </a:extLst>
          </p:cNvPr>
          <p:cNvSpPr>
            <a:spLocks noGrp="1"/>
          </p:cNvSpPr>
          <p:nvPr>
            <p:ph type="ctrTitle"/>
          </p:nvPr>
        </p:nvSpPr>
        <p:spPr/>
        <p:txBody>
          <a:bodyPr/>
          <a:lstStyle/>
          <a:p>
            <a:r>
              <a:rPr lang="nl-NL" dirty="0"/>
              <a:t>Bedankt voor de aandacht</a:t>
            </a:r>
          </a:p>
        </p:txBody>
      </p:sp>
      <p:sp>
        <p:nvSpPr>
          <p:cNvPr id="3" name="Ondertitel 2">
            <a:extLst>
              <a:ext uri="{FF2B5EF4-FFF2-40B4-BE49-F238E27FC236}">
                <a16:creationId xmlns:a16="http://schemas.microsoft.com/office/drawing/2014/main" id="{7FBBD685-946F-4A75-917E-E905CAA479C8}"/>
              </a:ext>
            </a:extLst>
          </p:cNvPr>
          <p:cNvSpPr>
            <a:spLocks noGrp="1"/>
          </p:cNvSpPr>
          <p:nvPr>
            <p:ph type="subTitle" idx="1"/>
          </p:nvPr>
        </p:nvSpPr>
        <p:spPr/>
        <p:txBody>
          <a:bodyPr/>
          <a:lstStyle/>
          <a:p>
            <a:r>
              <a:rPr lang="nl-NL" dirty="0"/>
              <a:t>Succes met de toepassing! </a:t>
            </a:r>
          </a:p>
        </p:txBody>
      </p:sp>
    </p:spTree>
    <p:extLst>
      <p:ext uri="{BB962C8B-B14F-4D97-AF65-F5344CB8AC3E}">
        <p14:creationId xmlns:p14="http://schemas.microsoft.com/office/powerpoint/2010/main" val="2299577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461481" y="236698"/>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nl-NL" sz="4400" b="1" i="0" u="none" strike="noStrike" kern="1200" cap="none" spc="0" normalizeH="0" baseline="0" noProof="0">
                <a:ln>
                  <a:noFill/>
                </a:ln>
                <a:solidFill>
                  <a:srgbClr val="B8A1FF"/>
                </a:solidFill>
                <a:effectLst/>
                <a:uLnTx/>
                <a:uFillTx/>
                <a:latin typeface="Arial" panose="020B0604020202020204" pitchFamily="34" charset="0"/>
                <a:ea typeface="+mj-ea"/>
                <a:cs typeface="Arial" panose="020B0604020202020204" pitchFamily="34" charset="0"/>
              </a:rPr>
              <a:t>IBS De Community Verbonden </a:t>
            </a:r>
            <a:endParaRPr kumimoji="0" lang="nl-NL" sz="4400" b="0" i="0" u="none" strike="noStrike" kern="1200" cap="none" spc="0" normalizeH="0" baseline="0" noProof="0">
              <a:ln>
                <a:noFill/>
              </a:ln>
              <a:solidFill>
                <a:srgbClr val="B8A1FF"/>
              </a:solidFill>
              <a:effectLst/>
              <a:uLnTx/>
              <a:uFillTx/>
              <a:latin typeface="Arial" panose="020B0604020202020204" pitchFamily="34" charset="0"/>
              <a:ea typeface="+mj-ea"/>
              <a:cs typeface="Arial" panose="020B0604020202020204" pitchFamily="34" charset="0"/>
            </a:endParaRPr>
          </a:p>
        </p:txBody>
      </p:sp>
      <p:sp>
        <p:nvSpPr>
          <p:cNvPr id="5" name="Tijdelijke aanduiding voor inhoud 5">
            <a:extLst>
              <a:ext uri="{FF2B5EF4-FFF2-40B4-BE49-F238E27FC236}">
                <a16:creationId xmlns:a16="http://schemas.microsoft.com/office/drawing/2014/main" id="{D3700955-4AB3-462E-A398-76CFA58BDAB0}"/>
              </a:ext>
            </a:extLst>
          </p:cNvPr>
          <p:cNvSpPr txBox="1">
            <a:spLocks/>
          </p:cNvSpPr>
          <p:nvPr/>
        </p:nvSpPr>
        <p:spPr>
          <a:xfrm>
            <a:off x="8733347" y="1736252"/>
            <a:ext cx="2562138" cy="20328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IBS Thema</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Projectmanagement;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Research;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Communicatie;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Gedragsbeïnvloeding;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ü"/>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Groepsdynamica; </a:t>
            </a:r>
            <a:endParaRPr kumimoji="0" lang="nl-NL" sz="14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Samenwerken. </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2566539" y="3888207"/>
            <a:ext cx="3822007"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Begrippen</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Groepsdynamica </a:t>
            </a: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nvGraphicFramePr>
        <p:xfrm>
          <a:off x="1382505" y="609423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0" kern="1200" dirty="0">
                          <a:solidFill>
                            <a:schemeClr val="bg2"/>
                          </a:solidFill>
                        </a:rPr>
                        <a:t>Week 1</a:t>
                      </a:r>
                      <a:endParaRPr lang="nl-NL" sz="1200" b="0" kern="1200" dirty="0">
                        <a:solidFill>
                          <a:schemeClr val="bg2"/>
                        </a:solidFill>
                        <a:latin typeface="+mn-lt"/>
                        <a:ea typeface="+mn-ea"/>
                        <a:cs typeface="+mn-cs"/>
                      </a:endParaRPr>
                    </a:p>
                  </a:txBody>
                  <a:tcPr anchor="ctr"/>
                </a:tc>
                <a:tc>
                  <a:txBody>
                    <a:bodyPr/>
                    <a:lstStyle/>
                    <a:p>
                      <a:pPr marL="0" algn="ctr" defTabSz="914400" rtl="0" eaLnBrk="1" latinLnBrk="0" hangingPunct="1"/>
                      <a:r>
                        <a:rPr lang="nl-NL" sz="1200" b="1" kern="1200">
                          <a:solidFill>
                            <a:schemeClr val="bg1">
                              <a:lumMod val="85000"/>
                            </a:schemeClr>
                          </a:solidFill>
                        </a:rPr>
                        <a:t>Week 2</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3</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a:solidFill>
                            <a:schemeClr val="bg1">
                              <a:lumMod val="85000"/>
                            </a:schemeClr>
                          </a:solidFill>
                        </a:rPr>
                        <a:t>Week 4</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0" kern="1200" dirty="0">
                          <a:solidFill>
                            <a:schemeClr val="bg2"/>
                          </a:solidFill>
                        </a:rPr>
                        <a:t>Week 5</a:t>
                      </a:r>
                      <a:endParaRPr lang="nl-NL" sz="1200" b="0" kern="1200" dirty="0">
                        <a:solidFill>
                          <a:schemeClr val="bg2"/>
                        </a:solidFill>
                        <a:latin typeface="+mn-lt"/>
                        <a:ea typeface="+mn-ea"/>
                        <a:cs typeface="+mn-cs"/>
                      </a:endParaRPr>
                    </a:p>
                  </a:txBody>
                  <a:tcPr anchor="ctr"/>
                </a:tc>
                <a:tc>
                  <a:txBody>
                    <a:bodyPr/>
                    <a:lstStyle/>
                    <a:p>
                      <a:pPr algn="ctr"/>
                      <a:r>
                        <a:rPr lang="nl-NL" sz="1200" b="1" dirty="0">
                          <a:solidFill>
                            <a:schemeClr val="tx1"/>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8" name="Afbeelding 7">
            <a:extLst>
              <a:ext uri="{FF2B5EF4-FFF2-40B4-BE49-F238E27FC236}">
                <a16:creationId xmlns:a16="http://schemas.microsoft.com/office/drawing/2014/main" id="{272DB993-96F3-4002-941E-7B94050E844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6112"/>
          <a:stretch/>
        </p:blipFill>
        <p:spPr>
          <a:xfrm>
            <a:off x="1485192" y="3933195"/>
            <a:ext cx="836782" cy="701959"/>
          </a:xfrm>
          <a:prstGeom prst="rect">
            <a:avLst/>
          </a:prstGeom>
        </p:spPr>
      </p:pic>
      <p:sp>
        <p:nvSpPr>
          <p:cNvPr id="10" name="Tijdelijke aanduiding voor inhoud 5">
            <a:extLst>
              <a:ext uri="{FF2B5EF4-FFF2-40B4-BE49-F238E27FC236}">
                <a16:creationId xmlns:a16="http://schemas.microsoft.com/office/drawing/2014/main" id="{60253159-9685-4938-B8A7-8D90D4ABB2F1}"/>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8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IBS Toetsing</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ü"/>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Kennistoets</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Projectverslag </a:t>
            </a:r>
          </a:p>
          <a:p>
            <a:pPr marL="228600" marR="0" lvl="0" indent="-228600" algn="l" defTabSz="914400" rtl="0" eaLnBrk="1" fontAlgn="base" latinLnBrk="0" hangingPunct="1">
              <a:lnSpc>
                <a:spcPct val="90000"/>
              </a:lnSpc>
              <a:spcBef>
                <a:spcPts val="1000"/>
              </a:spcBef>
              <a:spcAft>
                <a:spcPct val="0"/>
              </a:spcAft>
              <a:buClrTx/>
              <a:buSzTx/>
              <a:buFont typeface="Wingdings" panose="05000000000000000000" pitchFamily="2" charset="2"/>
              <a:buChar char="q"/>
              <a:tabLst/>
              <a:defRPr/>
            </a:pPr>
            <a:r>
              <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STARR reflectie </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nl-NL" sz="1200" b="0" i="0" u="none" strike="noStrike" kern="1200" cap="none" spc="0" normalizeH="0" baseline="0" noProof="0" dirty="0">
              <a:ln>
                <a:noFill/>
              </a:ln>
              <a:solidFill>
                <a:prstClr val="white">
                  <a:lumMod val="85000"/>
                </a:prstClr>
              </a:solidFill>
              <a:effectLst/>
              <a:uLnTx/>
              <a:uFillTx/>
              <a:latin typeface="Arial" panose="020B0604020202020204" pitchFamily="34" charset="0"/>
              <a:ea typeface="+mn-ea"/>
              <a:cs typeface="Arial" panose="020B0604020202020204" pitchFamily="34" charset="0"/>
            </a:endParaRPr>
          </a:p>
        </p:txBody>
      </p:sp>
      <p:pic>
        <p:nvPicPr>
          <p:cNvPr id="11" name="Afbeelding 10">
            <a:extLst>
              <a:ext uri="{FF2B5EF4-FFF2-40B4-BE49-F238E27FC236}">
                <a16:creationId xmlns:a16="http://schemas.microsoft.com/office/drawing/2014/main" id="{A72F2EFB-702C-4409-A49D-663AAFCEF81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pic>
        <p:nvPicPr>
          <p:cNvPr id="3" name="Graphic 2" descr="Badge silhouet">
            <a:extLst>
              <a:ext uri="{FF2B5EF4-FFF2-40B4-BE49-F238E27FC236}">
                <a16:creationId xmlns:a16="http://schemas.microsoft.com/office/drawing/2014/main" id="{9AD9B3E6-49BE-4D27-8248-1EA73E7C08A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339008" y="1508082"/>
            <a:ext cx="914400" cy="914400"/>
          </a:xfrm>
          <a:prstGeom prst="rect">
            <a:avLst/>
          </a:prstGeom>
        </p:spPr>
      </p:pic>
      <p:sp>
        <p:nvSpPr>
          <p:cNvPr id="12" name="Tekstvak 11">
            <a:extLst>
              <a:ext uri="{FF2B5EF4-FFF2-40B4-BE49-F238E27FC236}">
                <a16:creationId xmlns:a16="http://schemas.microsoft.com/office/drawing/2014/main" id="{BCA0E2AA-6B34-4C25-A205-F196F08116EF}"/>
              </a:ext>
            </a:extLst>
          </p:cNvPr>
          <p:cNvSpPr txBox="1"/>
          <p:nvPr/>
        </p:nvSpPr>
        <p:spPr>
          <a:xfrm>
            <a:off x="1382505" y="1872420"/>
            <a:ext cx="11232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prstClr val="black"/>
                </a:solidFill>
                <a:effectLst/>
                <a:uLnTx/>
                <a:uFillTx/>
                <a:latin typeface="Calibri" panose="020F0502020204030204"/>
                <a:ea typeface="+mn-ea"/>
                <a:cs typeface="+mn-cs"/>
              </a:rPr>
              <a:t>Leerjaar </a:t>
            </a:r>
          </a:p>
        </p:txBody>
      </p:sp>
      <p:sp>
        <p:nvSpPr>
          <p:cNvPr id="13" name="Tekstvak 12">
            <a:extLst>
              <a:ext uri="{FF2B5EF4-FFF2-40B4-BE49-F238E27FC236}">
                <a16:creationId xmlns:a16="http://schemas.microsoft.com/office/drawing/2014/main" id="{43F0CBFD-C48C-4439-A7A4-D210F1CFC1DE}"/>
              </a:ext>
            </a:extLst>
          </p:cNvPr>
          <p:cNvSpPr txBox="1"/>
          <p:nvPr/>
        </p:nvSpPr>
        <p:spPr>
          <a:xfrm>
            <a:off x="1382505" y="2639440"/>
            <a:ext cx="19381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prstClr val="black"/>
                </a:solidFill>
                <a:effectLst/>
                <a:uLnTx/>
                <a:uFillTx/>
                <a:latin typeface="Calibri" panose="020F0502020204030204"/>
                <a:ea typeface="+mn-ea"/>
                <a:cs typeface="+mn-cs"/>
              </a:rPr>
              <a:t>Periode </a:t>
            </a:r>
          </a:p>
        </p:txBody>
      </p:sp>
      <p:pic>
        <p:nvPicPr>
          <p:cNvPr id="15" name="Graphic 14" descr="Badge 3 silhouet">
            <a:extLst>
              <a:ext uri="{FF2B5EF4-FFF2-40B4-BE49-F238E27FC236}">
                <a16:creationId xmlns:a16="http://schemas.microsoft.com/office/drawing/2014/main" id="{62254C60-4AE4-4290-BB00-1F0EE2B788D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321974" y="2414607"/>
            <a:ext cx="914400" cy="914400"/>
          </a:xfrm>
          <a:prstGeom prst="rect">
            <a:avLst/>
          </a:prstGeom>
        </p:spPr>
      </p:pic>
      <p:pic>
        <p:nvPicPr>
          <p:cNvPr id="14" name="Graphic 13" descr="Open boek silhouet">
            <a:extLst>
              <a:ext uri="{FF2B5EF4-FFF2-40B4-BE49-F238E27FC236}">
                <a16:creationId xmlns:a16="http://schemas.microsoft.com/office/drawing/2014/main" id="{9D788A17-9D54-462F-856A-7E940A8EE52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407574" y="4786812"/>
            <a:ext cx="914400" cy="914400"/>
          </a:xfrm>
          <a:prstGeom prst="rect">
            <a:avLst/>
          </a:prstGeom>
        </p:spPr>
      </p:pic>
      <p:sp>
        <p:nvSpPr>
          <p:cNvPr id="16" name="Tekstvak 15">
            <a:extLst>
              <a:ext uri="{FF2B5EF4-FFF2-40B4-BE49-F238E27FC236}">
                <a16:creationId xmlns:a16="http://schemas.microsoft.com/office/drawing/2014/main" id="{826B6D7B-6AF8-414B-934B-5A6018055D99}"/>
              </a:ext>
            </a:extLst>
          </p:cNvPr>
          <p:cNvSpPr txBox="1"/>
          <p:nvPr/>
        </p:nvSpPr>
        <p:spPr>
          <a:xfrm>
            <a:off x="2635290" y="4840353"/>
            <a:ext cx="4525315"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1" u="none" strike="noStrike" kern="1200" cap="none" spc="0" normalizeH="0" baseline="0" noProof="0" dirty="0">
                <a:ln>
                  <a:noFill/>
                </a:ln>
                <a:solidFill>
                  <a:prstClr val="black"/>
                </a:solidFill>
                <a:effectLst/>
                <a:uLnTx/>
                <a:uFillTx/>
                <a:latin typeface="Calibri" panose="020F0502020204030204"/>
                <a:ea typeface="+mn-ea"/>
                <a:cs typeface="+mn-cs"/>
              </a:rPr>
              <a:t>Groepsdynamica, de basis. </a:t>
            </a: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Professioneel begeleiden van groepen. Door Jan Remmerswaal en Bertus </a:t>
            </a:r>
            <a:r>
              <a:rPr kumimoji="0" lang="nl-NL" sz="1800" b="0" i="0" u="none" strike="noStrike" kern="1200" cap="none" spc="0" normalizeH="0" baseline="0" noProof="0" dirty="0" err="1">
                <a:ln>
                  <a:noFill/>
                </a:ln>
                <a:solidFill>
                  <a:prstClr val="black"/>
                </a:solidFill>
                <a:effectLst/>
                <a:uLnTx/>
                <a:uFillTx/>
                <a:latin typeface="Calibri" panose="020F0502020204030204"/>
                <a:ea typeface="+mn-ea"/>
                <a:cs typeface="+mn-cs"/>
              </a:rPr>
              <a:t>Leijenhorst</a:t>
            </a:r>
            <a:r>
              <a:rPr kumimoji="0" lang="nl-NL"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375866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a:extLst>
              <a:ext uri="{FF2B5EF4-FFF2-40B4-BE49-F238E27FC236}">
                <a16:creationId xmlns:a16="http://schemas.microsoft.com/office/drawing/2014/main" id="{16083354-8C65-4F16-8C3B-D4569A409332}"/>
              </a:ext>
            </a:extLst>
          </p:cNvPr>
          <p:cNvSpPr>
            <a:spLocks noGrp="1"/>
          </p:cNvSpPr>
          <p:nvPr>
            <p:ph type="title"/>
          </p:nvPr>
        </p:nvSpPr>
        <p:spPr>
          <a:xfrm>
            <a:off x="658858" y="479743"/>
            <a:ext cx="10108030" cy="1160403"/>
          </a:xfrm>
        </p:spPr>
        <p:txBody>
          <a:bodyPr/>
          <a:lstStyle/>
          <a:p>
            <a:r>
              <a:rPr lang="nl-NL" sz="4000" b="0" dirty="0">
                <a:effectLst/>
                <a:latin typeface="+mn-lt"/>
                <a:ea typeface="Calibri" panose="020F0502020204030204" pitchFamily="34" charset="0"/>
                <a:cs typeface="Times New Roman" panose="02020603050405020304" pitchFamily="18" charset="0"/>
              </a:rPr>
              <a:t>Functionele rollen in groepen</a:t>
            </a:r>
            <a:br>
              <a:rPr lang="nl-NL" sz="3600" dirty="0">
                <a:effectLst/>
                <a:latin typeface="+mn-lt"/>
                <a:ea typeface="Calibri" panose="020F0502020204030204" pitchFamily="34" charset="0"/>
                <a:cs typeface="Times New Roman" panose="02020603050405020304" pitchFamily="18" charset="0"/>
              </a:rPr>
            </a:br>
            <a:endParaRPr lang="nl-NL" dirty="0">
              <a:latin typeface="+mn-lt"/>
            </a:endParaRPr>
          </a:p>
        </p:txBody>
      </p:sp>
      <p:pic>
        <p:nvPicPr>
          <p:cNvPr id="9218" name="Picture 2" descr="Groepsrollen (Benne &amp;amp;amp; Sheats): 26 krachtige groepsrollen - Toolshero">
            <a:extLst>
              <a:ext uri="{FF2B5EF4-FFF2-40B4-BE49-F238E27FC236}">
                <a16:creationId xmlns:a16="http://schemas.microsoft.com/office/drawing/2014/main" id="{0DDD33AC-A6BD-4E16-8A03-A4FAB2EE93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58" y="1193631"/>
            <a:ext cx="7677866" cy="5517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8836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FAB99EE4-B5E9-4541-AD60-27A1A6063EEC}"/>
              </a:ext>
            </a:extLst>
          </p:cNvPr>
          <p:cNvSpPr txBox="1"/>
          <p:nvPr/>
        </p:nvSpPr>
        <p:spPr>
          <a:xfrm>
            <a:off x="538843" y="571475"/>
            <a:ext cx="5378631" cy="25545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srgbClr val="7CCBFF"/>
                </a:solidFill>
                <a:effectLst/>
                <a:uLnTx/>
                <a:uFillTx/>
                <a:latin typeface="Arial"/>
                <a:ea typeface="+mn-ea"/>
                <a:cs typeface="+mn-cs"/>
              </a:rPr>
              <a:t>Taakrollen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Arial"/>
                <a:ea typeface="+mn-ea"/>
                <a:cs typeface="+mn-cs"/>
              </a:rPr>
              <a:t>Taakrollen hebben betrekking op het daadwerkelijk </a:t>
            </a:r>
            <a:r>
              <a:rPr kumimoji="0" lang="nl-NL" sz="2000" b="1" i="0" u="none" strike="noStrike" kern="1200" cap="none" spc="0" normalizeH="0" baseline="0" noProof="0" dirty="0">
                <a:ln>
                  <a:noFill/>
                </a:ln>
                <a:solidFill>
                  <a:srgbClr val="212121"/>
                </a:solidFill>
                <a:effectLst/>
                <a:uLnTx/>
                <a:uFillTx/>
                <a:latin typeface="Arial"/>
                <a:ea typeface="+mn-ea"/>
                <a:cs typeface="+mn-cs"/>
              </a:rPr>
              <a:t>uitvoeren</a:t>
            </a:r>
            <a:r>
              <a:rPr kumimoji="0" lang="nl-NL" sz="2000" b="0" i="0" u="none" strike="noStrike" kern="1200" cap="none" spc="0" normalizeH="0" baseline="0" noProof="0" dirty="0">
                <a:ln>
                  <a:noFill/>
                </a:ln>
                <a:solidFill>
                  <a:srgbClr val="212121"/>
                </a:solidFill>
                <a:effectLst/>
                <a:uLnTx/>
                <a:uFillTx/>
                <a:latin typeface="Arial"/>
                <a:ea typeface="+mn-ea"/>
                <a:cs typeface="+mn-cs"/>
              </a:rPr>
              <a:t> van het werk en de </a:t>
            </a:r>
            <a:r>
              <a:rPr kumimoji="0" lang="nl-NL" sz="2000" b="1" i="0" u="none" strike="noStrike" kern="1200" cap="none" spc="0" normalizeH="0" baseline="0" noProof="0" dirty="0">
                <a:ln>
                  <a:noFill/>
                </a:ln>
                <a:solidFill>
                  <a:srgbClr val="212121"/>
                </a:solidFill>
                <a:effectLst/>
                <a:uLnTx/>
                <a:uFillTx/>
                <a:latin typeface="Arial"/>
                <a:ea typeface="+mn-ea"/>
                <a:cs typeface="+mn-cs"/>
              </a:rPr>
              <a:t>taken</a:t>
            </a:r>
            <a:r>
              <a:rPr kumimoji="0" lang="nl-NL" sz="2000" b="0" i="0" u="none" strike="noStrike" kern="1200" cap="none" spc="0" normalizeH="0" baseline="0" noProof="0" dirty="0">
                <a:ln>
                  <a:noFill/>
                </a:ln>
                <a:solidFill>
                  <a:srgbClr val="212121"/>
                </a:solidFill>
                <a:effectLst/>
                <a:uLnTx/>
                <a:uFillTx/>
                <a:latin typeface="Arial"/>
                <a:ea typeface="+mn-ea"/>
                <a:cs typeface="+mn-cs"/>
              </a:rPr>
              <a:t> die hiermee gepaard gaan. Wat moet er allemaal gedaan worden om een project te starten en te voltooien? Ze vertegenwoordigen alle rollen die nodig zijn om een project stapsgewijs uit te voeren.</a:t>
            </a:r>
          </a:p>
        </p:txBody>
      </p:sp>
      <p:sp>
        <p:nvSpPr>
          <p:cNvPr id="6" name="Tekstvak 5">
            <a:extLst>
              <a:ext uri="{FF2B5EF4-FFF2-40B4-BE49-F238E27FC236}">
                <a16:creationId xmlns:a16="http://schemas.microsoft.com/office/drawing/2014/main" id="{54B76CDC-1D17-4739-894E-324A28954799}"/>
              </a:ext>
            </a:extLst>
          </p:cNvPr>
          <p:cNvSpPr txBox="1"/>
          <p:nvPr/>
        </p:nvSpPr>
        <p:spPr>
          <a:xfrm>
            <a:off x="538843" y="3409406"/>
            <a:ext cx="5600700" cy="31700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srgbClr val="41D87D"/>
                </a:solidFill>
                <a:effectLst/>
                <a:uLnTx/>
                <a:uFillTx/>
                <a:latin typeface="Arial"/>
                <a:ea typeface="+mn-ea"/>
                <a:cs typeface="+mn-cs"/>
              </a:rPr>
              <a:t>Persoonlijke en/of Sociale rollen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Arial"/>
                <a:ea typeface="+mn-ea"/>
                <a:cs typeface="+mn-cs"/>
              </a:rPr>
              <a:t>Interpersoonlijke relaties binnen een team hebben invloed op het succesvol functioneren. Deze rollen dragen bij aan het </a:t>
            </a:r>
            <a:r>
              <a:rPr kumimoji="0" lang="nl-NL" sz="2000" b="1" i="0" u="none" strike="noStrike" kern="1200" cap="none" spc="0" normalizeH="0" baseline="0" noProof="0" dirty="0">
                <a:ln>
                  <a:noFill/>
                </a:ln>
                <a:solidFill>
                  <a:srgbClr val="212121"/>
                </a:solidFill>
                <a:effectLst/>
                <a:uLnTx/>
                <a:uFillTx/>
                <a:latin typeface="Arial"/>
                <a:ea typeface="+mn-ea"/>
                <a:cs typeface="+mn-cs"/>
              </a:rPr>
              <a:t>positieve functioneren</a:t>
            </a:r>
            <a:r>
              <a:rPr kumimoji="0" lang="nl-NL" sz="2000" b="0" i="0" u="none" strike="noStrike" kern="1200" cap="none" spc="0" normalizeH="0" baseline="0" noProof="0" dirty="0">
                <a:ln>
                  <a:noFill/>
                </a:ln>
                <a:solidFill>
                  <a:srgbClr val="212121"/>
                </a:solidFill>
                <a:effectLst/>
                <a:uLnTx/>
                <a:uFillTx/>
                <a:latin typeface="Arial"/>
                <a:ea typeface="+mn-ea"/>
                <a:cs typeface="+mn-cs"/>
              </a:rPr>
              <a:t> van een team.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Arial"/>
                <a:ea typeface="+mn-ea"/>
                <a:cs typeface="+mn-cs"/>
              </a:rPr>
              <a:t>Zijn de onderlinge banden goed en respecteren teamleden elkaar, dan leidt dat tot goede resultaten. Spelen er onderlinge conflicten en is er strijd, dan komt dit het resultaat niet ten goede</a:t>
            </a:r>
          </a:p>
        </p:txBody>
      </p:sp>
      <p:sp>
        <p:nvSpPr>
          <p:cNvPr id="9" name="Tekstvak 8">
            <a:extLst>
              <a:ext uri="{FF2B5EF4-FFF2-40B4-BE49-F238E27FC236}">
                <a16:creationId xmlns:a16="http://schemas.microsoft.com/office/drawing/2014/main" id="{4234C3D8-2C6F-4214-93C8-4608B89B1098}"/>
              </a:ext>
            </a:extLst>
          </p:cNvPr>
          <p:cNvSpPr txBox="1"/>
          <p:nvPr/>
        </p:nvSpPr>
        <p:spPr>
          <a:xfrm>
            <a:off x="6775814" y="3429000"/>
            <a:ext cx="4046219" cy="25545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1" i="0" u="none" strike="noStrike" kern="1200" cap="none" spc="0" normalizeH="0" baseline="0" noProof="0" dirty="0">
                <a:ln>
                  <a:noFill/>
                </a:ln>
                <a:solidFill>
                  <a:srgbClr val="FF2F00"/>
                </a:solidFill>
                <a:effectLst/>
                <a:uLnTx/>
                <a:uFillTx/>
                <a:latin typeface="Arial"/>
                <a:ea typeface="+mn-ea"/>
                <a:cs typeface="+mn-cs"/>
              </a:rPr>
              <a:t>Disfunctionele en/of Individualistische rollen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212121"/>
                </a:solidFill>
                <a:effectLst/>
                <a:uLnTx/>
                <a:uFillTx/>
                <a:latin typeface="Arial"/>
                <a:ea typeface="+mn-ea"/>
                <a:cs typeface="+mn-cs"/>
              </a:rPr>
              <a:t>Deze rollen </a:t>
            </a:r>
            <a:r>
              <a:rPr kumimoji="0" lang="nl-NL" sz="2000" b="1" i="0" u="none" strike="noStrike" kern="1200" cap="none" spc="0" normalizeH="0" baseline="0" noProof="0" dirty="0">
                <a:ln>
                  <a:noFill/>
                </a:ln>
                <a:solidFill>
                  <a:srgbClr val="212121"/>
                </a:solidFill>
                <a:effectLst/>
                <a:uLnTx/>
                <a:uFillTx/>
                <a:latin typeface="Arial"/>
                <a:ea typeface="+mn-ea"/>
                <a:cs typeface="+mn-cs"/>
              </a:rPr>
              <a:t>verstoren</a:t>
            </a:r>
            <a:r>
              <a:rPr kumimoji="0" lang="nl-NL" sz="2000" b="0" i="0" u="none" strike="noStrike" kern="1200" cap="none" spc="0" normalizeH="0" baseline="0" noProof="0" dirty="0">
                <a:ln>
                  <a:noFill/>
                </a:ln>
                <a:solidFill>
                  <a:srgbClr val="212121"/>
                </a:solidFill>
                <a:effectLst/>
                <a:uLnTx/>
                <a:uFillTx/>
                <a:latin typeface="Arial"/>
                <a:ea typeface="+mn-ea"/>
                <a:cs typeface="+mn-cs"/>
              </a:rPr>
              <a:t> de voortgang van het team en verzwakken de samenwerking. Zodra 1 of meerdere teamleden een dergelijke rol vervullen, geeft dat een verschuiving in het team.</a:t>
            </a:r>
          </a:p>
        </p:txBody>
      </p:sp>
      <p:pic>
        <p:nvPicPr>
          <p:cNvPr id="10242" name="Picture 2" descr="Groepsrollen van benne en sheats - toolshero">
            <a:extLst>
              <a:ext uri="{FF2B5EF4-FFF2-40B4-BE49-F238E27FC236}">
                <a16:creationId xmlns:a16="http://schemas.microsoft.com/office/drawing/2014/main" id="{118895C4-E580-408A-B940-E03BDDDE6C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5814" y="571475"/>
            <a:ext cx="3765912" cy="1882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7976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6BFDB408-E14B-4112-89C2-F7EC878F8D34}"/>
              </a:ext>
            </a:extLst>
          </p:cNvPr>
          <p:cNvSpPr>
            <a:spLocks noGrp="1"/>
          </p:cNvSpPr>
          <p:nvPr>
            <p:ph type="title"/>
          </p:nvPr>
        </p:nvSpPr>
        <p:spPr/>
        <p:txBody>
          <a:bodyPr/>
          <a:lstStyle/>
          <a:p>
            <a:r>
              <a:rPr lang="nl-NL" dirty="0"/>
              <a:t>Even terug naar jullie community!</a:t>
            </a:r>
          </a:p>
        </p:txBody>
      </p:sp>
      <p:sp>
        <p:nvSpPr>
          <p:cNvPr id="5" name="Tekstvak 4">
            <a:extLst>
              <a:ext uri="{FF2B5EF4-FFF2-40B4-BE49-F238E27FC236}">
                <a16:creationId xmlns:a16="http://schemas.microsoft.com/office/drawing/2014/main" id="{BF80BCFF-F303-4176-AB16-AFA9B10D4C7F}"/>
              </a:ext>
            </a:extLst>
          </p:cNvPr>
          <p:cNvSpPr txBox="1"/>
          <p:nvPr/>
        </p:nvSpPr>
        <p:spPr>
          <a:xfrm>
            <a:off x="371476" y="1164214"/>
            <a:ext cx="7681626" cy="1015663"/>
          </a:xfrm>
          <a:prstGeom prst="rect">
            <a:avLst/>
          </a:prstGeom>
          <a:solidFill>
            <a:schemeClr val="accent4"/>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Welke rollen herkennen jullie in de groep van je community?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Welke ontbreken en zouden een goede aanvulling zijn? </a:t>
            </a:r>
          </a:p>
        </p:txBody>
      </p:sp>
      <p:pic>
        <p:nvPicPr>
          <p:cNvPr id="6" name="Afbeelding 5">
            <a:extLst>
              <a:ext uri="{FF2B5EF4-FFF2-40B4-BE49-F238E27FC236}">
                <a16:creationId xmlns:a16="http://schemas.microsoft.com/office/drawing/2014/main" id="{8ADC3518-C543-484A-9490-86D990247704}"/>
              </a:ext>
            </a:extLst>
          </p:cNvPr>
          <p:cNvPicPr>
            <a:picLocks noChangeAspect="1"/>
          </p:cNvPicPr>
          <p:nvPr/>
        </p:nvPicPr>
        <p:blipFill rotWithShape="1">
          <a:blip r:embed="rId2"/>
          <a:srcRect t="21233" b="10343"/>
          <a:stretch/>
        </p:blipFill>
        <p:spPr>
          <a:xfrm>
            <a:off x="371476" y="2620724"/>
            <a:ext cx="7681626" cy="3775166"/>
          </a:xfrm>
          <a:prstGeom prst="rect">
            <a:avLst/>
          </a:prstGeom>
        </p:spPr>
      </p:pic>
    </p:spTree>
    <p:extLst>
      <p:ext uri="{BB962C8B-B14F-4D97-AF65-F5344CB8AC3E}">
        <p14:creationId xmlns:p14="http://schemas.microsoft.com/office/powerpoint/2010/main" val="1835155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media 1" title="Effective Collaboration">
            <a:hlinkClick r:id="" action="ppaction://media"/>
            <a:extLst>
              <a:ext uri="{FF2B5EF4-FFF2-40B4-BE49-F238E27FC236}">
                <a16:creationId xmlns:a16="http://schemas.microsoft.com/office/drawing/2014/main" id="{8A221BD3-3D13-47A4-AEFF-E20739D05149}"/>
              </a:ext>
            </a:extLst>
          </p:cNvPr>
          <p:cNvPicPr>
            <a:picLocks noRot="1" noChangeAspect="1"/>
          </p:cNvPicPr>
          <p:nvPr>
            <a:videoFile r:link="rId1"/>
          </p:nvPr>
        </p:nvPicPr>
        <p:blipFill>
          <a:blip r:embed="rId3"/>
          <a:stretch>
            <a:fillRect/>
          </a:stretch>
        </p:blipFill>
        <p:spPr>
          <a:xfrm>
            <a:off x="1476044" y="1311988"/>
            <a:ext cx="8438665" cy="4767845"/>
          </a:xfrm>
          <a:prstGeom prst="rect">
            <a:avLst/>
          </a:prstGeom>
        </p:spPr>
      </p:pic>
      <p:sp>
        <p:nvSpPr>
          <p:cNvPr id="3" name="Titel 7">
            <a:extLst>
              <a:ext uri="{FF2B5EF4-FFF2-40B4-BE49-F238E27FC236}">
                <a16:creationId xmlns:a16="http://schemas.microsoft.com/office/drawing/2014/main" id="{A263584B-3B5E-4A87-BF6A-C3014A7859FF}"/>
              </a:ext>
            </a:extLst>
          </p:cNvPr>
          <p:cNvSpPr txBox="1">
            <a:spLocks/>
          </p:cNvSpPr>
          <p:nvPr/>
        </p:nvSpPr>
        <p:spPr>
          <a:xfrm>
            <a:off x="371476" y="296863"/>
            <a:ext cx="10108030" cy="116040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nl-NL" sz="4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Leiderschapsstijlen</a:t>
            </a:r>
            <a:br>
              <a:rPr kumimoji="0" lang="nl-NL" sz="4000" b="0" i="0" u="none" strike="noStrike" kern="1200" cap="none" spc="0" normalizeH="0" baseline="0" noProof="0" dirty="0">
                <a:ln>
                  <a:noFill/>
                </a:ln>
                <a:solidFill>
                  <a:prstClr val="black"/>
                </a:solidFill>
                <a:effectLst/>
                <a:uLnTx/>
                <a:uFillTx/>
                <a:latin typeface="Calibri Light" panose="020F0302020204030204"/>
                <a:ea typeface="Calibri" panose="020F0502020204030204" pitchFamily="34" charset="0"/>
                <a:cs typeface="Times New Roman" panose="02020603050405020304" pitchFamily="18" charset="0"/>
              </a:rPr>
            </a:br>
            <a:endParaRPr kumimoji="0" lang="nl-NL" sz="4400" b="0"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174162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FFD12471-4BB5-485D-A640-0CE4C31632C2}"/>
              </a:ext>
            </a:extLst>
          </p:cNvPr>
          <p:cNvSpPr txBox="1"/>
          <p:nvPr/>
        </p:nvSpPr>
        <p:spPr>
          <a:xfrm>
            <a:off x="613741" y="1900480"/>
            <a:ext cx="6097656" cy="1260345"/>
          </a:xfrm>
          <a:prstGeom prst="rect">
            <a:avLst/>
          </a:prstGeom>
          <a:noFill/>
        </p:spPr>
        <p:txBody>
          <a:bodyPr wrap="square">
            <a:spAutoFit/>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nl-NL" sz="24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rPr>
              <a:t>De autoritaire leiderschapsstijl	</a:t>
            </a:r>
            <a:endParaRPr kumimoji="0" lang="nl-NL" sz="20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nl-NL" sz="24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rPr>
              <a:t>Democratische leiderschapsstijl	</a:t>
            </a:r>
            <a:endParaRPr kumimoji="0" lang="nl-NL" sz="20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nl-NL" sz="24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rPr>
              <a:t>De laissez-faire leiderschapsstijl	</a:t>
            </a:r>
            <a:endParaRPr kumimoji="0" lang="nl-NL" sz="2000" b="0" i="0" u="none" strike="noStrike" kern="1200" cap="none" spc="0" normalizeH="0" baseline="0" noProof="0" dirty="0">
              <a:ln>
                <a:noFill/>
              </a:ln>
              <a:solidFill>
                <a:srgbClr val="000644"/>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Titel 7">
            <a:extLst>
              <a:ext uri="{FF2B5EF4-FFF2-40B4-BE49-F238E27FC236}">
                <a16:creationId xmlns:a16="http://schemas.microsoft.com/office/drawing/2014/main" id="{9611310D-3E47-41CB-BB10-A3BD1378AFDB}"/>
              </a:ext>
            </a:extLst>
          </p:cNvPr>
          <p:cNvSpPr>
            <a:spLocks noGrp="1"/>
          </p:cNvSpPr>
          <p:nvPr>
            <p:ph type="title"/>
          </p:nvPr>
        </p:nvSpPr>
        <p:spPr>
          <a:xfrm>
            <a:off x="371475" y="296863"/>
            <a:ext cx="10107613" cy="1160462"/>
          </a:xfrm>
        </p:spPr>
        <p:txBody>
          <a:bodyPr/>
          <a:lstStyle/>
          <a:p>
            <a:r>
              <a:rPr lang="nl-NL" sz="4000" dirty="0">
                <a:effectLst/>
                <a:ea typeface="Calibri" panose="020F0502020204030204" pitchFamily="34" charset="0"/>
                <a:cs typeface="Times New Roman" panose="02020603050405020304" pitchFamily="18" charset="0"/>
              </a:rPr>
              <a:t>Leiderschapsstijlen</a:t>
            </a:r>
            <a:br>
              <a:rPr lang="nl-NL" sz="4000" dirty="0">
                <a:effectLst/>
                <a:ea typeface="Calibri" panose="020F0502020204030204" pitchFamily="34" charset="0"/>
                <a:cs typeface="Times New Roman" panose="02020603050405020304" pitchFamily="18" charset="0"/>
              </a:rPr>
            </a:br>
            <a:endParaRPr lang="nl-NL" dirty="0"/>
          </a:p>
        </p:txBody>
      </p:sp>
      <p:pic>
        <p:nvPicPr>
          <p:cNvPr id="11266" name="Picture 2" descr="3 succesvolle leiderschapsstijlen op een rijtje">
            <a:extLst>
              <a:ext uri="{FF2B5EF4-FFF2-40B4-BE49-F238E27FC236}">
                <a16:creationId xmlns:a16="http://schemas.microsoft.com/office/drawing/2014/main" id="{266FBACA-61E2-4400-A410-CD3AD19176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900480"/>
            <a:ext cx="5056344" cy="35792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22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7">
            <a:extLst>
              <a:ext uri="{FF2B5EF4-FFF2-40B4-BE49-F238E27FC236}">
                <a16:creationId xmlns:a16="http://schemas.microsoft.com/office/drawing/2014/main" id="{4A4D3CE9-9735-4A45-B662-4ADA286236B6}"/>
              </a:ext>
            </a:extLst>
          </p:cNvPr>
          <p:cNvSpPr>
            <a:spLocks noGrp="1"/>
          </p:cNvSpPr>
          <p:nvPr>
            <p:ph type="title"/>
          </p:nvPr>
        </p:nvSpPr>
        <p:spPr>
          <a:xfrm>
            <a:off x="371475" y="296863"/>
            <a:ext cx="10107613" cy="1160462"/>
          </a:xfrm>
        </p:spPr>
        <p:txBody>
          <a:bodyPr/>
          <a:lstStyle/>
          <a:p>
            <a:r>
              <a:rPr lang="nl-NL" sz="4000" b="0" dirty="0">
                <a:effectLst/>
                <a:latin typeface="+mn-lt"/>
                <a:ea typeface="Calibri" panose="020F0502020204030204" pitchFamily="34" charset="0"/>
                <a:cs typeface="Times New Roman" panose="02020603050405020304" pitchFamily="18" charset="0"/>
              </a:rPr>
              <a:t>Leiderschapsstijlen</a:t>
            </a:r>
            <a:br>
              <a:rPr lang="nl-NL" sz="4000" dirty="0">
                <a:effectLst/>
                <a:ea typeface="Calibri" panose="020F0502020204030204" pitchFamily="34" charset="0"/>
                <a:cs typeface="Times New Roman" panose="02020603050405020304" pitchFamily="18" charset="0"/>
              </a:rPr>
            </a:br>
            <a:endParaRPr lang="nl-NL" dirty="0"/>
          </a:p>
        </p:txBody>
      </p:sp>
      <p:sp>
        <p:nvSpPr>
          <p:cNvPr id="4" name="Tekstvak 3">
            <a:extLst>
              <a:ext uri="{FF2B5EF4-FFF2-40B4-BE49-F238E27FC236}">
                <a16:creationId xmlns:a16="http://schemas.microsoft.com/office/drawing/2014/main" id="{290FE983-F1A2-48E0-A875-2E0EEAC31868}"/>
              </a:ext>
            </a:extLst>
          </p:cNvPr>
          <p:cNvSpPr txBox="1"/>
          <p:nvPr/>
        </p:nvSpPr>
        <p:spPr>
          <a:xfrm>
            <a:off x="371475" y="877094"/>
            <a:ext cx="10853874" cy="594008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Bij de </a:t>
            </a:r>
            <a:r>
              <a:rPr kumimoji="0" lang="nl-NL" sz="2000" b="1" i="0" u="none" strike="noStrike" kern="1200" cap="none" spc="0" normalizeH="0" baseline="0" noProof="0" dirty="0">
                <a:ln>
                  <a:noFill/>
                </a:ln>
                <a:solidFill>
                  <a:srgbClr val="000644"/>
                </a:solidFill>
                <a:effectLst/>
                <a:uLnTx/>
                <a:uFillTx/>
                <a:latin typeface="Arial"/>
                <a:ea typeface="+mn-ea"/>
                <a:cs typeface="+mn-cs"/>
              </a:rPr>
              <a:t>autoritaire</a:t>
            </a:r>
            <a:r>
              <a:rPr kumimoji="0" lang="nl-NL" sz="2000" b="0" i="0" u="none" strike="noStrike" kern="1200" cap="none" spc="0" normalizeH="0" baseline="0" noProof="0" dirty="0">
                <a:ln>
                  <a:noFill/>
                </a:ln>
                <a:solidFill>
                  <a:srgbClr val="000644"/>
                </a:solidFill>
                <a:effectLst/>
                <a:uLnTx/>
                <a:uFillTx/>
                <a:latin typeface="Arial"/>
                <a:ea typeface="+mn-ea"/>
                <a:cs typeface="+mn-cs"/>
              </a:rPr>
              <a:t> leiderschapsstijl is </a:t>
            </a:r>
            <a:r>
              <a:rPr kumimoji="0" lang="nl-NL" sz="2000" b="1" i="0" u="none" strike="noStrike" kern="1200" cap="none" spc="0" normalizeH="0" baseline="0" noProof="0" dirty="0">
                <a:ln>
                  <a:noFill/>
                </a:ln>
                <a:solidFill>
                  <a:srgbClr val="000644"/>
                </a:solidFill>
                <a:effectLst/>
                <a:uLnTx/>
                <a:uFillTx/>
                <a:latin typeface="Arial"/>
                <a:ea typeface="+mn-ea"/>
                <a:cs typeface="+mn-cs"/>
              </a:rPr>
              <a:t>de leider bepalend </a:t>
            </a:r>
            <a:r>
              <a:rPr kumimoji="0" lang="nl-NL" sz="2000" b="0" i="0" u="none" strike="noStrike" kern="1200" cap="none" spc="0" normalizeH="0" baseline="0" noProof="0" dirty="0">
                <a:ln>
                  <a:noFill/>
                </a:ln>
                <a:solidFill>
                  <a:srgbClr val="000644"/>
                </a:solidFill>
                <a:effectLst/>
                <a:uLnTx/>
                <a:uFillTx/>
                <a:latin typeface="Arial"/>
                <a:ea typeface="+mn-ea"/>
                <a:cs typeface="+mn-cs"/>
              </a:rPr>
              <a:t>voor het verloop van het proces: hij stuurt aan, neemt de beslissingen en houdt de controle.  Een risico van de autoritaire leiderschapsstijl is dat er verzet en agressie ontstaan die geprojecteerd worden op onschuldige personen (zondebokken) of objecten.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De </a:t>
            </a:r>
            <a:r>
              <a:rPr kumimoji="0" lang="nl-NL" sz="2000" b="1" i="0" u="none" strike="noStrike" kern="1200" cap="none" spc="0" normalizeH="0" baseline="0" noProof="0" dirty="0">
                <a:ln>
                  <a:noFill/>
                </a:ln>
                <a:solidFill>
                  <a:srgbClr val="000644"/>
                </a:solidFill>
                <a:effectLst/>
                <a:uLnTx/>
                <a:uFillTx/>
                <a:latin typeface="Arial"/>
                <a:ea typeface="+mn-ea"/>
                <a:cs typeface="+mn-cs"/>
              </a:rPr>
              <a:t>democratische</a:t>
            </a:r>
            <a:r>
              <a:rPr kumimoji="0" lang="nl-NL" sz="2000" b="0" i="0" u="none" strike="noStrike" kern="1200" cap="none" spc="0" normalizeH="0" baseline="0" noProof="0" dirty="0">
                <a:ln>
                  <a:noFill/>
                </a:ln>
                <a:solidFill>
                  <a:srgbClr val="000644"/>
                </a:solidFill>
                <a:effectLst/>
                <a:uLnTx/>
                <a:uFillTx/>
                <a:latin typeface="Arial"/>
                <a:ea typeface="+mn-ea"/>
                <a:cs typeface="+mn-cs"/>
              </a:rPr>
              <a:t> leider behoudt </a:t>
            </a:r>
            <a:r>
              <a:rPr kumimoji="0" lang="nl-NL" sz="2000" b="1" i="0" u="none" strike="noStrike" kern="1200" cap="none" spc="0" normalizeH="0" baseline="0" noProof="0" dirty="0">
                <a:ln>
                  <a:noFill/>
                </a:ln>
                <a:solidFill>
                  <a:srgbClr val="000644"/>
                </a:solidFill>
                <a:effectLst/>
                <a:uLnTx/>
                <a:uFillTx/>
                <a:latin typeface="Arial"/>
                <a:ea typeface="+mn-ea"/>
                <a:cs typeface="+mn-cs"/>
              </a:rPr>
              <a:t>in ruime mate de leiding</a:t>
            </a:r>
            <a:r>
              <a:rPr kumimoji="0" lang="nl-NL" sz="2000" b="0" i="0" u="none" strike="noStrike" kern="1200" cap="none" spc="0" normalizeH="0" baseline="0" noProof="0" dirty="0">
                <a:ln>
                  <a:noFill/>
                </a:ln>
                <a:solidFill>
                  <a:srgbClr val="000644"/>
                </a:solidFill>
                <a:effectLst/>
                <a:uLnTx/>
                <a:uFillTx/>
                <a:latin typeface="Arial"/>
                <a:ea typeface="+mn-ea"/>
                <a:cs typeface="+mn-cs"/>
              </a:rPr>
              <a:t>, maar biedt de groep genoeg hulp om de oplossing van actuele problemen zo door te spreken dat </a:t>
            </a:r>
            <a:r>
              <a:rPr kumimoji="0" lang="nl-NL" sz="2000" b="1" i="0" u="none" strike="noStrike" kern="1200" cap="none" spc="0" normalizeH="0" baseline="0" noProof="0" dirty="0">
                <a:ln>
                  <a:noFill/>
                </a:ln>
                <a:solidFill>
                  <a:srgbClr val="000644"/>
                </a:solidFill>
                <a:effectLst/>
                <a:uLnTx/>
                <a:uFillTx/>
                <a:latin typeface="Arial"/>
                <a:ea typeface="+mn-ea"/>
                <a:cs typeface="+mn-cs"/>
              </a:rPr>
              <a:t>overeenstemming</a:t>
            </a:r>
            <a:r>
              <a:rPr kumimoji="0" lang="nl-NL" sz="2000" b="0" i="0" u="none" strike="noStrike" kern="1200" cap="none" spc="0" normalizeH="0" baseline="0" noProof="0" dirty="0">
                <a:ln>
                  <a:noFill/>
                </a:ln>
                <a:solidFill>
                  <a:srgbClr val="000644"/>
                </a:solidFill>
                <a:effectLst/>
                <a:uLnTx/>
                <a:uFillTx/>
                <a:latin typeface="Arial"/>
                <a:ea typeface="+mn-ea"/>
                <a:cs typeface="+mn-cs"/>
              </a:rPr>
              <a:t> bereikt wordt.  Bij de democratische leiderschapsstijl ontstaat een wij-gevoel dat de loyaliteit met de taak en de groep bevordert. Omdat de groep zelf verantwoordelijk wordt, ontwikkelt het zelfsturend vermogen van de groep zich en ontwikkelen de leden hun samenwerkingscompetentie.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Bij de </a:t>
            </a:r>
            <a:r>
              <a:rPr kumimoji="0" lang="nl-NL" sz="2000" b="1" i="0" u="none" strike="noStrike" kern="1200" cap="none" spc="0" normalizeH="0" baseline="0" noProof="0" dirty="0">
                <a:ln>
                  <a:noFill/>
                </a:ln>
                <a:solidFill>
                  <a:srgbClr val="000644"/>
                </a:solidFill>
                <a:effectLst/>
                <a:uLnTx/>
                <a:uFillTx/>
                <a:latin typeface="Arial"/>
                <a:ea typeface="+mn-ea"/>
                <a:cs typeface="+mn-cs"/>
              </a:rPr>
              <a:t>laissez-faire</a:t>
            </a:r>
            <a:r>
              <a:rPr kumimoji="0" lang="nl-NL" sz="2000" b="0" i="0" u="none" strike="noStrike" kern="1200" cap="none" spc="0" normalizeH="0" baseline="0" noProof="0" dirty="0">
                <a:ln>
                  <a:noFill/>
                </a:ln>
                <a:solidFill>
                  <a:srgbClr val="000644"/>
                </a:solidFill>
                <a:effectLst/>
                <a:uLnTx/>
                <a:uFillTx/>
                <a:latin typeface="Arial"/>
                <a:ea typeface="+mn-ea"/>
                <a:cs typeface="+mn-cs"/>
              </a:rPr>
              <a:t> leiderschapsstijl blijft de leider meer op de achtergrond. De leider is </a:t>
            </a:r>
            <a:r>
              <a:rPr kumimoji="0" lang="nl-NL" sz="2000" b="1" i="0" u="none" strike="noStrike" kern="1200" cap="none" spc="0" normalizeH="0" baseline="0" noProof="0" dirty="0">
                <a:ln>
                  <a:noFill/>
                </a:ln>
                <a:solidFill>
                  <a:srgbClr val="000644"/>
                </a:solidFill>
                <a:effectLst/>
                <a:uLnTx/>
                <a:uFillTx/>
                <a:latin typeface="Arial"/>
                <a:ea typeface="+mn-ea"/>
                <a:cs typeface="+mn-cs"/>
              </a:rPr>
              <a:t>toegeeflijk en laat alles gebeuren </a:t>
            </a:r>
            <a:r>
              <a:rPr kumimoji="0" lang="nl-NL" sz="2000" b="0" i="0" u="none" strike="noStrike" kern="1200" cap="none" spc="0" normalizeH="0" baseline="0" noProof="0" dirty="0">
                <a:ln>
                  <a:noFill/>
                </a:ln>
                <a:solidFill>
                  <a:srgbClr val="000644"/>
                </a:solidFill>
                <a:effectLst/>
                <a:uLnTx/>
                <a:uFillTx/>
                <a:latin typeface="Arial"/>
                <a:ea typeface="+mn-ea"/>
                <a:cs typeface="+mn-cs"/>
              </a:rPr>
              <a:t>zonder in te grijpen. De veronderstelling bij deze stijl is dat de groep zijn eigen krachten kan ontplooien, als de groep maar de gelegenheid krijgt. Omdat het de groep onder de laissez-faire stijl ontbreekt aan sturing en kaders, raakt de groep in vertwijfeling en onzekerheid waardoor de vrije krachten ruimte krijgen. Zo ontstaat al snel een verval van de groep. Dit blijkt uit kliekvorming en toenemende rivaliteit en ten slotte uit het uiteenvallen van de groep</a:t>
            </a:r>
          </a:p>
        </p:txBody>
      </p:sp>
    </p:spTree>
    <p:extLst>
      <p:ext uri="{BB962C8B-B14F-4D97-AF65-F5344CB8AC3E}">
        <p14:creationId xmlns:p14="http://schemas.microsoft.com/office/powerpoint/2010/main" val="1929488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0E517C1F-5590-4E51-AA5D-6ABD11FDE018}"/>
              </a:ext>
            </a:extLst>
          </p:cNvPr>
          <p:cNvSpPr txBox="1"/>
          <p:nvPr/>
        </p:nvSpPr>
        <p:spPr>
          <a:xfrm>
            <a:off x="682535" y="718987"/>
            <a:ext cx="6093822" cy="703078"/>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4000" b="1"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rPr>
              <a:t>Situationeel leiderschap</a:t>
            </a:r>
            <a:endParaRPr kumimoji="0" lang="nl-NL" sz="3600" b="1" i="0" u="none" strike="noStrike" kern="1200" cap="none" spc="0" normalizeH="0" baseline="0" noProof="0" dirty="0">
              <a:ln>
                <a:noFill/>
              </a:ln>
              <a:solidFill>
                <a:srgbClr val="000644"/>
              </a:solidFill>
              <a:effectLst/>
              <a:uLnTx/>
              <a:uFillTx/>
              <a:latin typeface="Arial"/>
              <a:ea typeface="Calibri" panose="020F0502020204030204" pitchFamily="34" charset="0"/>
              <a:cs typeface="Times New Roman" panose="02020603050405020304" pitchFamily="18" charset="0"/>
            </a:endParaRPr>
          </a:p>
        </p:txBody>
      </p:sp>
      <p:sp>
        <p:nvSpPr>
          <p:cNvPr id="5" name="Tekstvak 4">
            <a:extLst>
              <a:ext uri="{FF2B5EF4-FFF2-40B4-BE49-F238E27FC236}">
                <a16:creationId xmlns:a16="http://schemas.microsoft.com/office/drawing/2014/main" id="{4EB81ECF-BD61-409C-B9F6-0B6656BD5A2C}"/>
              </a:ext>
            </a:extLst>
          </p:cNvPr>
          <p:cNvSpPr txBox="1"/>
          <p:nvPr/>
        </p:nvSpPr>
        <p:spPr>
          <a:xfrm>
            <a:off x="682535" y="1595405"/>
            <a:ext cx="7690756" cy="470898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Bij situationeel leiderschap hangt de juiste stijl van leidinggeven af van de situatie. De leider zal zijn manier van leidinggeven moeten aanpassen aan de uit te voeren taak, de groepsleden en de omstandigheden.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De </a:t>
            </a:r>
            <a:r>
              <a:rPr kumimoji="0" lang="nl-NL" sz="2000" b="1" i="0" u="none" strike="noStrike" kern="1200" cap="none" spc="0" normalizeH="0" baseline="0" noProof="0" dirty="0">
                <a:ln>
                  <a:noFill/>
                </a:ln>
                <a:solidFill>
                  <a:srgbClr val="000644"/>
                </a:solidFill>
                <a:effectLst/>
                <a:uLnTx/>
                <a:uFillTx/>
                <a:latin typeface="Arial"/>
                <a:ea typeface="+mn-ea"/>
                <a:cs typeface="+mn-cs"/>
              </a:rPr>
              <a:t>vier basisstijlen </a:t>
            </a:r>
            <a:r>
              <a:rPr kumimoji="0" lang="nl-NL" sz="2000" b="0" i="0" u="none" strike="noStrike" kern="1200" cap="none" spc="0" normalizeH="0" baseline="0" noProof="0" dirty="0">
                <a:ln>
                  <a:noFill/>
                </a:ln>
                <a:solidFill>
                  <a:srgbClr val="000644"/>
                </a:solidFill>
                <a:effectLst/>
                <a:uLnTx/>
                <a:uFillTx/>
                <a:latin typeface="Arial"/>
                <a:ea typeface="+mn-ea"/>
                <a:cs typeface="+mn-cs"/>
              </a:rPr>
              <a:t>van situationeel leiderschap zijn: de directieve stijl, de overtuigende of coachende stijl, de participerende stijl en de delegerende stijl.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Elke stijl heeft eigen effecten op het </a:t>
            </a:r>
            <a:r>
              <a:rPr kumimoji="0" lang="nl-NL" sz="2000" b="0" i="0" u="none" strike="noStrike" kern="1200" cap="none" spc="0" normalizeH="0" baseline="0" noProof="0" dirty="0" err="1">
                <a:ln>
                  <a:noFill/>
                </a:ln>
                <a:solidFill>
                  <a:srgbClr val="000644"/>
                </a:solidFill>
                <a:effectLst/>
                <a:uLnTx/>
                <a:uFillTx/>
                <a:latin typeface="Arial"/>
                <a:ea typeface="+mn-ea"/>
                <a:cs typeface="+mn-cs"/>
              </a:rPr>
              <a:t>groepsfunctioneren</a:t>
            </a:r>
            <a:r>
              <a:rPr kumimoji="0" lang="nl-NL" sz="2000" b="0" i="0" u="none" strike="noStrike" kern="1200" cap="none" spc="0" normalizeH="0" baseline="0" noProof="0" dirty="0">
                <a:ln>
                  <a:noFill/>
                </a:ln>
                <a:solidFill>
                  <a:srgbClr val="000644"/>
                </a:solidFill>
                <a:effectLst/>
                <a:uLnTx/>
                <a:uFillTx/>
                <a:latin typeface="Arial"/>
                <a:ea typeface="+mn-ea"/>
                <a:cs typeface="+mn-cs"/>
              </a:rPr>
              <a:t> en de groepsontwikkeling.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2000" b="0" i="0" u="none" strike="noStrike" kern="1200" cap="none" spc="0" normalizeH="0" baseline="0" noProof="0" dirty="0">
              <a:ln>
                <a:noFill/>
              </a:ln>
              <a:solidFill>
                <a:srgbClr val="000644"/>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000" b="0" i="0" u="none" strike="noStrike" kern="1200" cap="none" spc="0" normalizeH="0" baseline="0" noProof="0" dirty="0">
                <a:ln>
                  <a:noFill/>
                </a:ln>
                <a:solidFill>
                  <a:srgbClr val="000644"/>
                </a:solidFill>
                <a:effectLst/>
                <a:uLnTx/>
                <a:uFillTx/>
                <a:latin typeface="Arial"/>
                <a:ea typeface="+mn-ea"/>
                <a:cs typeface="+mn-cs"/>
              </a:rPr>
              <a:t>In elke fase van groepsontwikkeling heeft een groep specifieke ontwikkelingsbehoeften. De stijl van leiderschap moet daarop afgestemd worden. </a:t>
            </a:r>
          </a:p>
        </p:txBody>
      </p:sp>
    </p:spTree>
    <p:extLst>
      <p:ext uri="{BB962C8B-B14F-4D97-AF65-F5344CB8AC3E}">
        <p14:creationId xmlns:p14="http://schemas.microsoft.com/office/powerpoint/2010/main" val="286644085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aYuverta">
  <a:themeElements>
    <a:clrScheme name="Yuverta">
      <a:dk1>
        <a:srgbClr val="000644"/>
      </a:dk1>
      <a:lt1>
        <a:sysClr val="window" lastClr="FFFFFF"/>
      </a:lt1>
      <a:dk2>
        <a:srgbClr val="000644"/>
      </a:dk2>
      <a:lt2>
        <a:srgbClr val="FFFFFF"/>
      </a:lt2>
      <a:accent1>
        <a:srgbClr val="A7FF00"/>
      </a:accent1>
      <a:accent2>
        <a:srgbClr val="000644"/>
      </a:accent2>
      <a:accent3>
        <a:srgbClr val="B1B8B8"/>
      </a:accent3>
      <a:accent4>
        <a:srgbClr val="B8A1FF"/>
      </a:accent4>
      <a:accent5>
        <a:srgbClr val="FF2F00"/>
      </a:accent5>
      <a:accent6>
        <a:srgbClr val="7CCBFF"/>
      </a:accent6>
      <a:hlink>
        <a:srgbClr val="B1B8B8"/>
      </a:hlink>
      <a:folHlink>
        <a:srgbClr val="B1B8B8"/>
      </a:folHlink>
    </a:clrScheme>
    <a:fontScheme name="Yuverta">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Yuverta" id="{B251AC54-B592-45DF-B25C-7F63AC86D450}" vid="{0FDDE2D5-CE31-4D14-A74D-A23786F7CAC9}"/>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4" ma:contentTypeDescription="Een nieuw document maken." ma:contentTypeScope="" ma:versionID="a3c3b2d2316bbff68d369b35dcdb8578">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0dc031163889b163ad3cab64943a7718"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9E9B51-B870-4C19-80AA-B7FE897901C2}">
  <ds:schemaRefs>
    <ds:schemaRef ds:uri="http://schemas.microsoft.com/sharepoint/v3/contenttype/forms"/>
  </ds:schemaRefs>
</ds:datastoreItem>
</file>

<file path=customXml/itemProps2.xml><?xml version="1.0" encoding="utf-8"?>
<ds:datastoreItem xmlns:ds="http://schemas.openxmlformats.org/officeDocument/2006/customXml" ds:itemID="{E4C8946B-F99D-494D-80F7-320DA499FDCF}">
  <ds:schemaRefs>
    <ds:schemaRef ds:uri="34354c1b-6b8c-435b-ad50-990538c19557"/>
    <ds:schemaRef ds:uri="47a28104-336f-447d-946e-e305ac2bcd47"/>
    <ds:schemaRef ds:uri="http://schemas.microsoft.com/office/infopath/2007/PartnerControls"/>
    <ds:schemaRef ds:uri="http://schemas.microsoft.com/office/2006/documentManagement/types"/>
    <ds:schemaRef ds:uri="http://purl.org/dc/dcmitype/"/>
    <ds:schemaRef ds:uri="http://schemas.microsoft.com/office/2006/metadata/properties"/>
    <ds:schemaRef ds:uri="http://www.w3.org/XML/1998/namespace"/>
    <ds:schemaRef ds:uri="http://purl.org/dc/terms/"/>
    <ds:schemaRef ds:uri="http://purl.org/dc/elements/1.1/"/>
    <ds:schemaRef ds:uri="http://schemas.openxmlformats.org/package/2006/metadata/core-properties"/>
  </ds:schemaRefs>
</ds:datastoreItem>
</file>

<file path=customXml/itemProps3.xml><?xml version="1.0" encoding="utf-8"?>
<ds:datastoreItem xmlns:ds="http://schemas.openxmlformats.org/officeDocument/2006/customXml" ds:itemID="{6F3890E4-F420-4F47-B93C-0824E2C296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TotalTime>
  <Words>1509</Words>
  <Application>Microsoft Office PowerPoint</Application>
  <PresentationFormat>Breedbeeld</PresentationFormat>
  <Paragraphs>178</Paragraphs>
  <Slides>19</Slides>
  <Notes>9</Notes>
  <HiddenSlides>0</HiddenSlides>
  <MMClips>3</MMClips>
  <ScaleCrop>false</ScaleCrop>
  <HeadingPairs>
    <vt:vector size="6" baseType="variant">
      <vt:variant>
        <vt:lpstr>Gebruikte lettertypen</vt:lpstr>
      </vt:variant>
      <vt:variant>
        <vt:i4>10</vt:i4>
      </vt:variant>
      <vt:variant>
        <vt:lpstr>Thema</vt:lpstr>
      </vt:variant>
      <vt:variant>
        <vt:i4>2</vt:i4>
      </vt:variant>
      <vt:variant>
        <vt:lpstr>Diatitels</vt:lpstr>
      </vt:variant>
      <vt:variant>
        <vt:i4>19</vt:i4>
      </vt:variant>
    </vt:vector>
  </HeadingPairs>
  <TitlesOfParts>
    <vt:vector size="31" baseType="lpstr">
      <vt:lpstr>-apple-system</vt:lpstr>
      <vt:lpstr>Arial</vt:lpstr>
      <vt:lpstr>Arial Black</vt:lpstr>
      <vt:lpstr>Calibri</vt:lpstr>
      <vt:lpstr>Calibri Light</vt:lpstr>
      <vt:lpstr>Courier New</vt:lpstr>
      <vt:lpstr>Helvetica Neue</vt:lpstr>
      <vt:lpstr>Myriad Pro</vt:lpstr>
      <vt:lpstr>Symbol</vt:lpstr>
      <vt:lpstr>Wingdings</vt:lpstr>
      <vt:lpstr>Kantoorthema</vt:lpstr>
      <vt:lpstr>ThemaYuverta</vt:lpstr>
      <vt:lpstr>Les 2(2e helft) &amp; 3 Groepsdynamica</vt:lpstr>
      <vt:lpstr>PowerPoint-presentatie</vt:lpstr>
      <vt:lpstr>Functionele rollen in groepen </vt:lpstr>
      <vt:lpstr>PowerPoint-presentatie</vt:lpstr>
      <vt:lpstr>Even terug naar jullie community!</vt:lpstr>
      <vt:lpstr>PowerPoint-presentatie</vt:lpstr>
      <vt:lpstr>Leiderschapsstijlen </vt:lpstr>
      <vt:lpstr>Leiderschapsstijlen </vt:lpstr>
      <vt:lpstr>PowerPoint-presentatie</vt:lpstr>
      <vt:lpstr>PowerPoint-presentatie</vt:lpstr>
      <vt:lpstr>PowerPoint-presentatie</vt:lpstr>
      <vt:lpstr>De Roos van Leary </vt:lpstr>
      <vt:lpstr>PowerPoint-presentatie</vt:lpstr>
      <vt:lpstr>PowerPoint-presentatie</vt:lpstr>
      <vt:lpstr>PowerPoint-presentatie</vt:lpstr>
      <vt:lpstr>Wat is nu eigenlijk de basis van de teamrollen? </vt:lpstr>
      <vt:lpstr>Profiteer van verschillen </vt:lpstr>
      <vt:lpstr>Teamrollen gebruiken om echt goed samen te werken </vt:lpstr>
      <vt:lpstr>Bedankt voor de aandacht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2 Groepsdynamica</dc:title>
  <dc:creator>Pascalle Cup</dc:creator>
  <cp:lastModifiedBy>Stijn Weijermars</cp:lastModifiedBy>
  <cp:revision>4</cp:revision>
  <dcterms:created xsi:type="dcterms:W3CDTF">2022-03-02T22:04:34Z</dcterms:created>
  <dcterms:modified xsi:type="dcterms:W3CDTF">2022-03-28T10:23:01Z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